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01" r:id="rId2"/>
  </p:sldMasterIdLst>
  <p:notesMasterIdLst>
    <p:notesMasterId r:id="rId28"/>
  </p:notesMasterIdLst>
  <p:handoutMasterIdLst>
    <p:handoutMasterId r:id="rId29"/>
  </p:handoutMasterIdLst>
  <p:sldIdLst>
    <p:sldId id="2134959724" r:id="rId3"/>
    <p:sldId id="270" r:id="rId4"/>
    <p:sldId id="2134959717" r:id="rId5"/>
    <p:sldId id="273" r:id="rId6"/>
    <p:sldId id="2134959718" r:id="rId7"/>
    <p:sldId id="2134959720" r:id="rId8"/>
    <p:sldId id="2134959721" r:id="rId9"/>
    <p:sldId id="2134959719" r:id="rId10"/>
    <p:sldId id="2134959722" r:id="rId11"/>
    <p:sldId id="2134959723" r:id="rId12"/>
    <p:sldId id="2134959712" r:id="rId13"/>
    <p:sldId id="256" r:id="rId14"/>
    <p:sldId id="267" r:id="rId15"/>
    <p:sldId id="266" r:id="rId16"/>
    <p:sldId id="264" r:id="rId17"/>
    <p:sldId id="268" r:id="rId18"/>
    <p:sldId id="257" r:id="rId19"/>
    <p:sldId id="262" r:id="rId20"/>
    <p:sldId id="259" r:id="rId21"/>
    <p:sldId id="263" r:id="rId22"/>
    <p:sldId id="261" r:id="rId23"/>
    <p:sldId id="258" r:id="rId24"/>
    <p:sldId id="2134959725" r:id="rId25"/>
    <p:sldId id="260" r:id="rId26"/>
    <p:sldId id="269"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33DA"/>
    <a:srgbClr val="15C46B"/>
    <a:srgbClr val="22C0B1"/>
    <a:srgbClr val="1798D5"/>
    <a:srgbClr val="295AE7"/>
    <a:srgbClr val="FFFFFF"/>
    <a:srgbClr val="9629E7"/>
    <a:srgbClr val="005886"/>
    <a:srgbClr val="1DA3E2"/>
    <a:srgbClr val="28CC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80"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56300-FC04-4126-BDF5-673A47D457E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48295FB-58A5-4399-AF49-F9283DECC3F8}">
      <dgm:prSet phldrT="[Text]" custT="1"/>
      <dgm:spPr/>
      <dgm:t>
        <a:bodyPr/>
        <a:lstStyle/>
        <a:p>
          <a:r>
            <a:rPr lang="en-US" sz="3800" dirty="0"/>
            <a:t>Current SEER API</a:t>
          </a:r>
        </a:p>
      </dgm:t>
    </dgm:pt>
    <dgm:pt modelId="{29390B1F-4FD6-4D3E-B705-94D9B8D2AF0E}" type="parTrans" cxnId="{7641EDAF-A08C-4809-97F1-5EC07082BF88}">
      <dgm:prSet/>
      <dgm:spPr/>
      <dgm:t>
        <a:bodyPr/>
        <a:lstStyle/>
        <a:p>
          <a:endParaRPr lang="en-US"/>
        </a:p>
      </dgm:t>
    </dgm:pt>
    <dgm:pt modelId="{EC9FE3A7-6A9A-4948-8E27-2E39EE004466}" type="sibTrans" cxnId="{7641EDAF-A08C-4809-97F1-5EC07082BF88}">
      <dgm:prSet/>
      <dgm:spPr/>
      <dgm:t>
        <a:bodyPr/>
        <a:lstStyle/>
        <a:p>
          <a:endParaRPr lang="en-US"/>
        </a:p>
      </dgm:t>
    </dgm:pt>
    <dgm:pt modelId="{0315C34E-91A5-45DB-82A2-61274B35B71F}">
      <dgm:prSet phldrT="[Text]" custT="1"/>
      <dgm:spPr/>
      <dgm:t>
        <a:bodyPr/>
        <a:lstStyle/>
        <a:p>
          <a:r>
            <a:rPr lang="en-US" sz="3000" dirty="0"/>
            <a:t>EOD, SSDIs</a:t>
          </a:r>
        </a:p>
      </dgm:t>
    </dgm:pt>
    <dgm:pt modelId="{4886DA9D-946B-4657-B196-874A116C5C0D}" type="parTrans" cxnId="{C233F6CF-A823-4C35-8B8C-E7E0EF164356}">
      <dgm:prSet/>
      <dgm:spPr/>
      <dgm:t>
        <a:bodyPr/>
        <a:lstStyle/>
        <a:p>
          <a:endParaRPr lang="en-US"/>
        </a:p>
      </dgm:t>
    </dgm:pt>
    <dgm:pt modelId="{BD744078-7627-4495-9A15-42BED8009A16}" type="sibTrans" cxnId="{C233F6CF-A823-4C35-8B8C-E7E0EF164356}">
      <dgm:prSet/>
      <dgm:spPr/>
      <dgm:t>
        <a:bodyPr/>
        <a:lstStyle/>
        <a:p>
          <a:endParaRPr lang="en-US"/>
        </a:p>
      </dgm:t>
    </dgm:pt>
    <dgm:pt modelId="{5AB614F5-CAD3-4C1B-8220-8F61BDC369F9}">
      <dgm:prSet phldrT="[Text]" custT="1"/>
      <dgm:spPr/>
      <dgm:t>
        <a:bodyPr/>
        <a:lstStyle/>
        <a:p>
          <a:r>
            <a:rPr lang="en-US" sz="3000" dirty="0"/>
            <a:t>Can stand alone</a:t>
          </a:r>
        </a:p>
      </dgm:t>
    </dgm:pt>
    <dgm:pt modelId="{BD8A9D16-2155-4F4B-BEAE-243F0AFAAF8B}" type="parTrans" cxnId="{43F8EBCF-43F8-4DBF-8FA5-02185BBB3A57}">
      <dgm:prSet/>
      <dgm:spPr/>
      <dgm:t>
        <a:bodyPr/>
        <a:lstStyle/>
        <a:p>
          <a:endParaRPr lang="en-US"/>
        </a:p>
      </dgm:t>
    </dgm:pt>
    <dgm:pt modelId="{F7A9D53B-4677-4B06-8FDF-9F7E1286820D}" type="sibTrans" cxnId="{43F8EBCF-43F8-4DBF-8FA5-02185BBB3A57}">
      <dgm:prSet/>
      <dgm:spPr/>
      <dgm:t>
        <a:bodyPr/>
        <a:lstStyle/>
        <a:p>
          <a:endParaRPr lang="en-US"/>
        </a:p>
      </dgm:t>
    </dgm:pt>
    <dgm:pt modelId="{5C08E743-1AE4-44C2-A94F-DBD2ECF5A211}">
      <dgm:prSet phldrT="[Text]" custT="1"/>
      <dgm:spPr/>
      <dgm:t>
        <a:bodyPr/>
        <a:lstStyle/>
        <a:p>
          <a:r>
            <a:rPr lang="en-US" sz="3800" dirty="0"/>
            <a:t>New PDCS API</a:t>
          </a:r>
        </a:p>
      </dgm:t>
    </dgm:pt>
    <dgm:pt modelId="{335B8997-3A66-4B07-8A70-478D76031455}" type="parTrans" cxnId="{4E8C0BDD-24EF-4B08-9329-46C61271516F}">
      <dgm:prSet/>
      <dgm:spPr/>
      <dgm:t>
        <a:bodyPr/>
        <a:lstStyle/>
        <a:p>
          <a:endParaRPr lang="en-US"/>
        </a:p>
      </dgm:t>
    </dgm:pt>
    <dgm:pt modelId="{EC8DE8F8-ADED-4CD0-A990-2DBCC981C25D}" type="sibTrans" cxnId="{4E8C0BDD-24EF-4B08-9329-46C61271516F}">
      <dgm:prSet/>
      <dgm:spPr/>
      <dgm:t>
        <a:bodyPr/>
        <a:lstStyle/>
        <a:p>
          <a:endParaRPr lang="en-US"/>
        </a:p>
      </dgm:t>
    </dgm:pt>
    <dgm:pt modelId="{8967C1DD-69DF-406B-864D-9D0950D93C4C}">
      <dgm:prSet phldrT="[Text]" custT="1"/>
      <dgm:spPr/>
      <dgm:t>
        <a:bodyPr/>
        <a:lstStyle/>
        <a:p>
          <a:r>
            <a:rPr lang="en-US" sz="3000" dirty="0"/>
            <a:t>Stand alone</a:t>
          </a:r>
        </a:p>
      </dgm:t>
    </dgm:pt>
    <dgm:pt modelId="{4F30E178-EBAB-450B-B418-F8C4A0E8EDD4}" type="parTrans" cxnId="{2A7486B0-F2D3-435F-AE6C-6FA7B91836C0}">
      <dgm:prSet/>
      <dgm:spPr/>
      <dgm:t>
        <a:bodyPr/>
        <a:lstStyle/>
        <a:p>
          <a:endParaRPr lang="en-US"/>
        </a:p>
      </dgm:t>
    </dgm:pt>
    <dgm:pt modelId="{B3BE242D-D4FD-4DAC-990C-F359017FDDE9}" type="sibTrans" cxnId="{2A7486B0-F2D3-435F-AE6C-6FA7B91836C0}">
      <dgm:prSet/>
      <dgm:spPr/>
      <dgm:t>
        <a:bodyPr/>
        <a:lstStyle/>
        <a:p>
          <a:endParaRPr lang="en-US"/>
        </a:p>
      </dgm:t>
    </dgm:pt>
    <dgm:pt modelId="{EB98033B-A4AE-4A3B-B867-189DAD7D8677}">
      <dgm:prSet phldrT="[Text]" custT="1"/>
      <dgm:spPr/>
      <dgm:t>
        <a:bodyPr/>
        <a:lstStyle/>
        <a:p>
          <a:r>
            <a:rPr lang="en-US" sz="3000" dirty="0"/>
            <a:t>No plans to incorporate into AJCC DLL.</a:t>
          </a:r>
        </a:p>
      </dgm:t>
    </dgm:pt>
    <dgm:pt modelId="{447C68EC-13C4-4E88-8301-544E0930CFC4}" type="parTrans" cxnId="{8E95FE19-569B-4C3C-8D10-BE86C2F58F42}">
      <dgm:prSet/>
      <dgm:spPr/>
      <dgm:t>
        <a:bodyPr/>
        <a:lstStyle/>
        <a:p>
          <a:endParaRPr lang="en-US"/>
        </a:p>
      </dgm:t>
    </dgm:pt>
    <dgm:pt modelId="{C9699A78-71CB-423C-B1F8-4690900E5B95}" type="sibTrans" cxnId="{8E95FE19-569B-4C3C-8D10-BE86C2F58F42}">
      <dgm:prSet/>
      <dgm:spPr/>
      <dgm:t>
        <a:bodyPr/>
        <a:lstStyle/>
        <a:p>
          <a:endParaRPr lang="en-US"/>
        </a:p>
      </dgm:t>
    </dgm:pt>
    <dgm:pt modelId="{250E0725-F3F8-4B02-89B2-C7C5CAA04715}">
      <dgm:prSet phldrT="[Text]" custT="1"/>
      <dgm:spPr/>
      <dgm:t>
        <a:bodyPr/>
        <a:lstStyle/>
        <a:p>
          <a:r>
            <a:rPr lang="en-US" sz="3000" dirty="0"/>
            <a:t>Incorporated into the AJCC DLL for hospitals.</a:t>
          </a:r>
        </a:p>
      </dgm:t>
    </dgm:pt>
    <dgm:pt modelId="{2D937461-1732-4C81-BBE2-18221930FB01}" type="parTrans" cxnId="{62E29C5C-7337-43AF-970E-A5B961A3B268}">
      <dgm:prSet/>
      <dgm:spPr/>
      <dgm:t>
        <a:bodyPr/>
        <a:lstStyle/>
        <a:p>
          <a:endParaRPr lang="en-US"/>
        </a:p>
      </dgm:t>
    </dgm:pt>
    <dgm:pt modelId="{73A4B7F7-0243-4183-8166-0D7D8F75D16B}" type="sibTrans" cxnId="{62E29C5C-7337-43AF-970E-A5B961A3B268}">
      <dgm:prSet/>
      <dgm:spPr/>
      <dgm:t>
        <a:bodyPr/>
        <a:lstStyle/>
        <a:p>
          <a:endParaRPr lang="en-US"/>
        </a:p>
      </dgm:t>
    </dgm:pt>
    <dgm:pt modelId="{189251ED-24C1-43B5-954E-ADC22D7A11DF}">
      <dgm:prSet phldrT="[Text]" custT="1"/>
      <dgm:spPr/>
      <dgm:t>
        <a:bodyPr/>
        <a:lstStyle/>
        <a:p>
          <a:r>
            <a:rPr lang="en-US" sz="3000" dirty="0"/>
            <a:t>No change. </a:t>
          </a:r>
        </a:p>
      </dgm:t>
    </dgm:pt>
    <dgm:pt modelId="{91B6E080-547A-464B-A694-DB44C1F786BC}" type="parTrans" cxnId="{9A059A6A-5FC7-4DE6-9B45-8331F4717D68}">
      <dgm:prSet/>
      <dgm:spPr/>
      <dgm:t>
        <a:bodyPr/>
        <a:lstStyle/>
        <a:p>
          <a:endParaRPr lang="en-US"/>
        </a:p>
      </dgm:t>
    </dgm:pt>
    <dgm:pt modelId="{1F63D60A-4C20-4A78-B047-57FB4BB89FC7}" type="sibTrans" cxnId="{9A059A6A-5FC7-4DE6-9B45-8331F4717D68}">
      <dgm:prSet/>
      <dgm:spPr/>
      <dgm:t>
        <a:bodyPr/>
        <a:lstStyle/>
        <a:p>
          <a:endParaRPr lang="en-US"/>
        </a:p>
      </dgm:t>
    </dgm:pt>
    <dgm:pt modelId="{7BFE722A-1645-4832-AAF9-05C3133E2B61}">
      <dgm:prSet phldrT="[Text]" custT="1"/>
      <dgm:spPr/>
      <dgm:t>
        <a:bodyPr/>
        <a:lstStyle/>
        <a:p>
          <a:r>
            <a:rPr lang="en-US" sz="3000" dirty="0"/>
            <a:t>Designed to avoid dual coding for registries implementing both.</a:t>
          </a:r>
        </a:p>
      </dgm:t>
    </dgm:pt>
    <dgm:pt modelId="{08FC5A92-CCAE-4331-8479-646FC517E2BB}" type="parTrans" cxnId="{7C834182-AD60-45A8-9BD6-4DF35D3D8A3D}">
      <dgm:prSet/>
      <dgm:spPr/>
      <dgm:t>
        <a:bodyPr/>
        <a:lstStyle/>
        <a:p>
          <a:endParaRPr lang="en-US"/>
        </a:p>
      </dgm:t>
    </dgm:pt>
    <dgm:pt modelId="{C60F359F-E845-4493-AE45-ED22AFB30BBF}" type="sibTrans" cxnId="{7C834182-AD60-45A8-9BD6-4DF35D3D8A3D}">
      <dgm:prSet/>
      <dgm:spPr/>
      <dgm:t>
        <a:bodyPr/>
        <a:lstStyle/>
        <a:p>
          <a:endParaRPr lang="en-US"/>
        </a:p>
      </dgm:t>
    </dgm:pt>
    <dgm:pt modelId="{75AD6BEE-BEEB-4968-801B-54E06CEB61C0}" type="pres">
      <dgm:prSet presAssocID="{E9156300-FC04-4126-BDF5-673A47D457EA}" presName="Name0" presStyleCnt="0">
        <dgm:presLayoutVars>
          <dgm:dir/>
          <dgm:animLvl val="lvl"/>
          <dgm:resizeHandles val="exact"/>
        </dgm:presLayoutVars>
      </dgm:prSet>
      <dgm:spPr/>
    </dgm:pt>
    <dgm:pt modelId="{0ED6AB35-22B5-48CA-A617-2A19F1E21609}" type="pres">
      <dgm:prSet presAssocID="{948295FB-58A5-4399-AF49-F9283DECC3F8}" presName="composite" presStyleCnt="0"/>
      <dgm:spPr/>
    </dgm:pt>
    <dgm:pt modelId="{94499C33-7303-41E2-8E88-0CD9D401F959}" type="pres">
      <dgm:prSet presAssocID="{948295FB-58A5-4399-AF49-F9283DECC3F8}" presName="parTx" presStyleLbl="alignNode1" presStyleIdx="0" presStyleCnt="2" custScaleY="100000">
        <dgm:presLayoutVars>
          <dgm:chMax val="0"/>
          <dgm:chPref val="0"/>
          <dgm:bulletEnabled val="1"/>
        </dgm:presLayoutVars>
      </dgm:prSet>
      <dgm:spPr/>
    </dgm:pt>
    <dgm:pt modelId="{48FC5A30-11B7-475E-A254-27194F4929F6}" type="pres">
      <dgm:prSet presAssocID="{948295FB-58A5-4399-AF49-F9283DECC3F8}" presName="desTx" presStyleLbl="alignAccFollowNode1" presStyleIdx="0" presStyleCnt="2">
        <dgm:presLayoutVars>
          <dgm:bulletEnabled val="1"/>
        </dgm:presLayoutVars>
      </dgm:prSet>
      <dgm:spPr/>
    </dgm:pt>
    <dgm:pt modelId="{60B15458-7C8A-44F9-AB48-09476162A6B9}" type="pres">
      <dgm:prSet presAssocID="{EC9FE3A7-6A9A-4948-8E27-2E39EE004466}" presName="space" presStyleCnt="0"/>
      <dgm:spPr/>
    </dgm:pt>
    <dgm:pt modelId="{8C09EE75-180A-40DD-B32B-A629C3C56ECF}" type="pres">
      <dgm:prSet presAssocID="{5C08E743-1AE4-44C2-A94F-DBD2ECF5A211}" presName="composite" presStyleCnt="0"/>
      <dgm:spPr/>
    </dgm:pt>
    <dgm:pt modelId="{5EF34C0A-F0B9-4313-9C6F-514C52C08D3B}" type="pres">
      <dgm:prSet presAssocID="{5C08E743-1AE4-44C2-A94F-DBD2ECF5A211}" presName="parTx" presStyleLbl="alignNode1" presStyleIdx="1" presStyleCnt="2">
        <dgm:presLayoutVars>
          <dgm:chMax val="0"/>
          <dgm:chPref val="0"/>
          <dgm:bulletEnabled val="1"/>
        </dgm:presLayoutVars>
      </dgm:prSet>
      <dgm:spPr/>
    </dgm:pt>
    <dgm:pt modelId="{7D59A862-DDBE-4E37-B45C-63E90FE5DF01}" type="pres">
      <dgm:prSet presAssocID="{5C08E743-1AE4-44C2-A94F-DBD2ECF5A211}" presName="desTx" presStyleLbl="alignAccFollowNode1" presStyleIdx="1" presStyleCnt="2">
        <dgm:presLayoutVars>
          <dgm:bulletEnabled val="1"/>
        </dgm:presLayoutVars>
      </dgm:prSet>
      <dgm:spPr/>
    </dgm:pt>
  </dgm:ptLst>
  <dgm:cxnLst>
    <dgm:cxn modelId="{9CAFB811-96DC-4788-A856-4672E2AED57E}" type="presOf" srcId="{5AB614F5-CAD3-4C1B-8220-8F61BDC369F9}" destId="{48FC5A30-11B7-475E-A254-27194F4929F6}" srcOrd="0" destOrd="1" presId="urn:microsoft.com/office/officeart/2005/8/layout/hList1"/>
    <dgm:cxn modelId="{CFDAF213-3AA2-41FF-BD53-C1478627E66B}" type="presOf" srcId="{189251ED-24C1-43B5-954E-ADC22D7A11DF}" destId="{48FC5A30-11B7-475E-A254-27194F4929F6}" srcOrd="0" destOrd="3" presId="urn:microsoft.com/office/officeart/2005/8/layout/hList1"/>
    <dgm:cxn modelId="{8E95FE19-569B-4C3C-8D10-BE86C2F58F42}" srcId="{5C08E743-1AE4-44C2-A94F-DBD2ECF5A211}" destId="{EB98033B-A4AE-4A3B-B867-189DAD7D8677}" srcOrd="1" destOrd="0" parTransId="{447C68EC-13C4-4E88-8301-544E0930CFC4}" sibTransId="{C9699A78-71CB-423C-B1F8-4690900E5B95}"/>
    <dgm:cxn modelId="{44881820-0A89-4AFA-B017-77D03F0AB913}" type="presOf" srcId="{E9156300-FC04-4126-BDF5-673A47D457EA}" destId="{75AD6BEE-BEEB-4968-801B-54E06CEB61C0}" srcOrd="0" destOrd="0" presId="urn:microsoft.com/office/officeart/2005/8/layout/hList1"/>
    <dgm:cxn modelId="{286D022F-2D83-4F8D-9037-EE406549B3A1}" type="presOf" srcId="{250E0725-F3F8-4B02-89B2-C7C5CAA04715}" destId="{48FC5A30-11B7-475E-A254-27194F4929F6}" srcOrd="0" destOrd="2" presId="urn:microsoft.com/office/officeart/2005/8/layout/hList1"/>
    <dgm:cxn modelId="{62E29C5C-7337-43AF-970E-A5B961A3B268}" srcId="{948295FB-58A5-4399-AF49-F9283DECC3F8}" destId="{250E0725-F3F8-4B02-89B2-C7C5CAA04715}" srcOrd="2" destOrd="0" parTransId="{2D937461-1732-4C81-BBE2-18221930FB01}" sibTransId="{73A4B7F7-0243-4183-8166-0D7D8F75D16B}"/>
    <dgm:cxn modelId="{9A059A6A-5FC7-4DE6-9B45-8331F4717D68}" srcId="{948295FB-58A5-4399-AF49-F9283DECC3F8}" destId="{189251ED-24C1-43B5-954E-ADC22D7A11DF}" srcOrd="3" destOrd="0" parTransId="{91B6E080-547A-464B-A694-DB44C1F786BC}" sibTransId="{1F63D60A-4C20-4A78-B047-57FB4BB89FC7}"/>
    <dgm:cxn modelId="{7C834182-AD60-45A8-9BD6-4DF35D3D8A3D}" srcId="{5C08E743-1AE4-44C2-A94F-DBD2ECF5A211}" destId="{7BFE722A-1645-4832-AAF9-05C3133E2B61}" srcOrd="2" destOrd="0" parTransId="{08FC5A92-CCAE-4331-8479-646FC517E2BB}" sibTransId="{C60F359F-E845-4493-AE45-ED22AFB30BBF}"/>
    <dgm:cxn modelId="{A1737296-5165-46F8-9548-DCB8F3625F89}" type="presOf" srcId="{948295FB-58A5-4399-AF49-F9283DECC3F8}" destId="{94499C33-7303-41E2-8E88-0CD9D401F959}" srcOrd="0" destOrd="0" presId="urn:microsoft.com/office/officeart/2005/8/layout/hList1"/>
    <dgm:cxn modelId="{8D9F7FA7-F065-457B-A12E-759E4C16D78E}" type="presOf" srcId="{5C08E743-1AE4-44C2-A94F-DBD2ECF5A211}" destId="{5EF34C0A-F0B9-4313-9C6F-514C52C08D3B}" srcOrd="0" destOrd="0" presId="urn:microsoft.com/office/officeart/2005/8/layout/hList1"/>
    <dgm:cxn modelId="{7641EDAF-A08C-4809-97F1-5EC07082BF88}" srcId="{E9156300-FC04-4126-BDF5-673A47D457EA}" destId="{948295FB-58A5-4399-AF49-F9283DECC3F8}" srcOrd="0" destOrd="0" parTransId="{29390B1F-4FD6-4D3E-B705-94D9B8D2AF0E}" sibTransId="{EC9FE3A7-6A9A-4948-8E27-2E39EE004466}"/>
    <dgm:cxn modelId="{6AD168B0-FA52-42DA-A0B9-E7D2A5ADBBD1}" type="presOf" srcId="{8967C1DD-69DF-406B-864D-9D0950D93C4C}" destId="{7D59A862-DDBE-4E37-B45C-63E90FE5DF01}" srcOrd="0" destOrd="0" presId="urn:microsoft.com/office/officeart/2005/8/layout/hList1"/>
    <dgm:cxn modelId="{2A7486B0-F2D3-435F-AE6C-6FA7B91836C0}" srcId="{5C08E743-1AE4-44C2-A94F-DBD2ECF5A211}" destId="{8967C1DD-69DF-406B-864D-9D0950D93C4C}" srcOrd="0" destOrd="0" parTransId="{4F30E178-EBAB-450B-B418-F8C4A0E8EDD4}" sibTransId="{B3BE242D-D4FD-4DAC-990C-F359017FDDE9}"/>
    <dgm:cxn modelId="{8A6D86B3-298A-444E-9A52-1DE048407B6A}" type="presOf" srcId="{0315C34E-91A5-45DB-82A2-61274B35B71F}" destId="{48FC5A30-11B7-475E-A254-27194F4929F6}" srcOrd="0" destOrd="0" presId="urn:microsoft.com/office/officeart/2005/8/layout/hList1"/>
    <dgm:cxn modelId="{43F8EBCF-43F8-4DBF-8FA5-02185BBB3A57}" srcId="{948295FB-58A5-4399-AF49-F9283DECC3F8}" destId="{5AB614F5-CAD3-4C1B-8220-8F61BDC369F9}" srcOrd="1" destOrd="0" parTransId="{BD8A9D16-2155-4F4B-BEAE-243F0AFAAF8B}" sibTransId="{F7A9D53B-4677-4B06-8FDF-9F7E1286820D}"/>
    <dgm:cxn modelId="{C233F6CF-A823-4C35-8B8C-E7E0EF164356}" srcId="{948295FB-58A5-4399-AF49-F9283DECC3F8}" destId="{0315C34E-91A5-45DB-82A2-61274B35B71F}" srcOrd="0" destOrd="0" parTransId="{4886DA9D-946B-4657-B196-874A116C5C0D}" sibTransId="{BD744078-7627-4495-9A15-42BED8009A16}"/>
    <dgm:cxn modelId="{C19267D9-D82C-4CF8-B5FC-40A758A2B002}" type="presOf" srcId="{7BFE722A-1645-4832-AAF9-05C3133E2B61}" destId="{7D59A862-DDBE-4E37-B45C-63E90FE5DF01}" srcOrd="0" destOrd="2" presId="urn:microsoft.com/office/officeart/2005/8/layout/hList1"/>
    <dgm:cxn modelId="{4E8C0BDD-24EF-4B08-9329-46C61271516F}" srcId="{E9156300-FC04-4126-BDF5-673A47D457EA}" destId="{5C08E743-1AE4-44C2-A94F-DBD2ECF5A211}" srcOrd="1" destOrd="0" parTransId="{335B8997-3A66-4B07-8A70-478D76031455}" sibTransId="{EC8DE8F8-ADED-4CD0-A990-2DBCC981C25D}"/>
    <dgm:cxn modelId="{FABB0EF9-2C80-4198-BA0B-D6CBAE45B99F}" type="presOf" srcId="{EB98033B-A4AE-4A3B-B867-189DAD7D8677}" destId="{7D59A862-DDBE-4E37-B45C-63E90FE5DF01}" srcOrd="0" destOrd="1" presId="urn:microsoft.com/office/officeart/2005/8/layout/hList1"/>
    <dgm:cxn modelId="{FEDEA726-5871-48B2-BB51-4C56AD28DB5B}" type="presParOf" srcId="{75AD6BEE-BEEB-4968-801B-54E06CEB61C0}" destId="{0ED6AB35-22B5-48CA-A617-2A19F1E21609}" srcOrd="0" destOrd="0" presId="urn:microsoft.com/office/officeart/2005/8/layout/hList1"/>
    <dgm:cxn modelId="{BE603586-DC3E-41F9-A640-7402A047FA3B}" type="presParOf" srcId="{0ED6AB35-22B5-48CA-A617-2A19F1E21609}" destId="{94499C33-7303-41E2-8E88-0CD9D401F959}" srcOrd="0" destOrd="0" presId="urn:microsoft.com/office/officeart/2005/8/layout/hList1"/>
    <dgm:cxn modelId="{92B0E241-2057-4836-B7EF-7A33CB33EEF5}" type="presParOf" srcId="{0ED6AB35-22B5-48CA-A617-2A19F1E21609}" destId="{48FC5A30-11B7-475E-A254-27194F4929F6}" srcOrd="1" destOrd="0" presId="urn:microsoft.com/office/officeart/2005/8/layout/hList1"/>
    <dgm:cxn modelId="{24AFA45D-9ED9-43CA-9F5A-E3C74516FFBB}" type="presParOf" srcId="{75AD6BEE-BEEB-4968-801B-54E06CEB61C0}" destId="{60B15458-7C8A-44F9-AB48-09476162A6B9}" srcOrd="1" destOrd="0" presId="urn:microsoft.com/office/officeart/2005/8/layout/hList1"/>
    <dgm:cxn modelId="{9F3884E8-1E4D-48EE-B4A6-59CD4BABDC4E}" type="presParOf" srcId="{75AD6BEE-BEEB-4968-801B-54E06CEB61C0}" destId="{8C09EE75-180A-40DD-B32B-A629C3C56ECF}" srcOrd="2" destOrd="0" presId="urn:microsoft.com/office/officeart/2005/8/layout/hList1"/>
    <dgm:cxn modelId="{6DB12C3D-88F7-430F-AA75-9A3A052DF189}" type="presParOf" srcId="{8C09EE75-180A-40DD-B32B-A629C3C56ECF}" destId="{5EF34C0A-F0B9-4313-9C6F-514C52C08D3B}" srcOrd="0" destOrd="0" presId="urn:microsoft.com/office/officeart/2005/8/layout/hList1"/>
    <dgm:cxn modelId="{3BDCBD0E-8271-4772-99E6-6E78944F4FFB}" type="presParOf" srcId="{8C09EE75-180A-40DD-B32B-A629C3C56ECF}" destId="{7D59A862-DDBE-4E37-B45C-63E90FE5DF0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3ADF89-D426-47AC-8F83-B57A603A1BE6}" type="doc">
      <dgm:prSet loTypeId="urn:microsoft.com/office/officeart/2017/3/layout/HorizontalLabelsTimeline" loCatId="process" qsTypeId="urn:microsoft.com/office/officeart/2005/8/quickstyle/simple1" qsCatId="simple" csTypeId="urn:microsoft.com/office/officeart/2005/8/colors/colorful1" csCatId="colorful" phldr="1"/>
      <dgm:spPr/>
      <dgm:t>
        <a:bodyPr/>
        <a:lstStyle/>
        <a:p>
          <a:endParaRPr lang="en-US"/>
        </a:p>
      </dgm:t>
    </dgm:pt>
    <dgm:pt modelId="{FA9C9EED-E2EF-4E18-B8F6-5D09C8C6B23A}">
      <dgm:prSet/>
      <dgm:spPr/>
      <dgm:t>
        <a:bodyPr/>
        <a:lstStyle/>
        <a:p>
          <a:pPr>
            <a:defRPr b="1"/>
          </a:pPr>
          <a:r>
            <a:rPr lang="en-US"/>
            <a:t>July–Aug. 2024</a:t>
          </a:r>
        </a:p>
      </dgm:t>
    </dgm:pt>
    <dgm:pt modelId="{2A114A7A-F64C-479E-BAFE-AA6873291B74}" type="parTrans" cxnId="{E70C2322-1B4A-43EB-8FB0-BC51099BFD53}">
      <dgm:prSet/>
      <dgm:spPr/>
      <dgm:t>
        <a:bodyPr/>
        <a:lstStyle/>
        <a:p>
          <a:endParaRPr lang="en-US"/>
        </a:p>
      </dgm:t>
    </dgm:pt>
    <dgm:pt modelId="{5ECB9AA5-9A00-4682-AF22-946BC5071828}" type="sibTrans" cxnId="{E70C2322-1B4A-43EB-8FB0-BC51099BFD53}">
      <dgm:prSet/>
      <dgm:spPr/>
      <dgm:t>
        <a:bodyPr/>
        <a:lstStyle/>
        <a:p>
          <a:endParaRPr lang="en-US"/>
        </a:p>
      </dgm:t>
    </dgm:pt>
    <dgm:pt modelId="{5B6E132C-9AA5-4214-A03B-BD4A202CCCAD}">
      <dgm:prSet/>
      <dgm:spPr/>
      <dgm:t>
        <a:bodyPr/>
        <a:lstStyle/>
        <a:p>
          <a:r>
            <a:rPr lang="en-US" dirty="0"/>
            <a:t>C/NET Pilot Testing begins</a:t>
          </a:r>
        </a:p>
      </dgm:t>
    </dgm:pt>
    <dgm:pt modelId="{2641A44A-AE7F-408B-9D54-1420274C584D}" type="parTrans" cxnId="{CF65345F-7CE6-4C27-A740-BD9DAD89F602}">
      <dgm:prSet/>
      <dgm:spPr/>
      <dgm:t>
        <a:bodyPr/>
        <a:lstStyle/>
        <a:p>
          <a:endParaRPr lang="en-US"/>
        </a:p>
      </dgm:t>
    </dgm:pt>
    <dgm:pt modelId="{17EB8BC0-16CE-41CA-9739-F2CE0778E69B}" type="sibTrans" cxnId="{CF65345F-7CE6-4C27-A740-BD9DAD89F602}">
      <dgm:prSet/>
      <dgm:spPr/>
      <dgm:t>
        <a:bodyPr/>
        <a:lstStyle/>
        <a:p>
          <a:endParaRPr lang="en-US"/>
        </a:p>
      </dgm:t>
    </dgm:pt>
    <dgm:pt modelId="{0F33AA0D-0B9E-4DAB-8433-49ED6950999F}">
      <dgm:prSet/>
      <dgm:spPr/>
      <dgm:t>
        <a:bodyPr/>
        <a:lstStyle/>
        <a:p>
          <a:pPr>
            <a:defRPr b="1"/>
          </a:pPr>
          <a:r>
            <a:rPr lang="en-US"/>
            <a:t>1 Aug. 2024</a:t>
          </a:r>
        </a:p>
      </dgm:t>
    </dgm:pt>
    <dgm:pt modelId="{B5DC192D-42C9-4BF0-AE39-D05B5E1D3C84}" type="parTrans" cxnId="{68DFF4CC-4D51-442D-B7D1-2D34BE93A630}">
      <dgm:prSet/>
      <dgm:spPr/>
      <dgm:t>
        <a:bodyPr/>
        <a:lstStyle/>
        <a:p>
          <a:endParaRPr lang="en-US"/>
        </a:p>
      </dgm:t>
    </dgm:pt>
    <dgm:pt modelId="{A5DC9B9D-629F-4834-9975-49B1A0913CD7}" type="sibTrans" cxnId="{68DFF4CC-4D51-442D-B7D1-2D34BE93A630}">
      <dgm:prSet/>
      <dgm:spPr/>
      <dgm:t>
        <a:bodyPr/>
        <a:lstStyle/>
        <a:p>
          <a:endParaRPr lang="en-US"/>
        </a:p>
      </dgm:t>
    </dgm:pt>
    <dgm:pt modelId="{761D9E20-29C5-439E-A507-098335444BA8}">
      <dgm:prSet/>
      <dgm:spPr/>
      <dgm:t>
        <a:bodyPr/>
        <a:lstStyle/>
        <a:p>
          <a:r>
            <a:rPr lang="en-US"/>
            <a:t>PIs notify SEER/NAACCR of selected registries.</a:t>
          </a:r>
        </a:p>
      </dgm:t>
    </dgm:pt>
    <dgm:pt modelId="{04FA1CCE-3DAF-4254-8EE1-E0FADF9FA832}" type="parTrans" cxnId="{3F3D8054-74CD-41A2-A990-F1553C7D5251}">
      <dgm:prSet/>
      <dgm:spPr/>
      <dgm:t>
        <a:bodyPr/>
        <a:lstStyle/>
        <a:p>
          <a:endParaRPr lang="en-US"/>
        </a:p>
      </dgm:t>
    </dgm:pt>
    <dgm:pt modelId="{4D333AD4-F2A9-4A41-9051-4D50A3BC84E2}" type="sibTrans" cxnId="{3F3D8054-74CD-41A2-A990-F1553C7D5251}">
      <dgm:prSet/>
      <dgm:spPr/>
      <dgm:t>
        <a:bodyPr/>
        <a:lstStyle/>
        <a:p>
          <a:endParaRPr lang="en-US"/>
        </a:p>
      </dgm:t>
    </dgm:pt>
    <dgm:pt modelId="{C1227637-BE00-4916-B6B8-83A0714EA79D}">
      <dgm:prSet/>
      <dgm:spPr/>
      <dgm:t>
        <a:bodyPr/>
        <a:lstStyle/>
        <a:p>
          <a:pPr>
            <a:defRPr b="1"/>
          </a:pPr>
          <a:r>
            <a:rPr lang="en-US"/>
            <a:t>Aug. 2024</a:t>
          </a:r>
        </a:p>
      </dgm:t>
    </dgm:pt>
    <dgm:pt modelId="{FA66E51A-0775-4D89-B96E-1FC6B8AE4FFE}" type="parTrans" cxnId="{5F276672-7498-45B7-9636-18487E01FE67}">
      <dgm:prSet/>
      <dgm:spPr/>
      <dgm:t>
        <a:bodyPr/>
        <a:lstStyle/>
        <a:p>
          <a:endParaRPr lang="en-US"/>
        </a:p>
      </dgm:t>
    </dgm:pt>
    <dgm:pt modelId="{C1444F7E-54FF-4125-BD3E-B8022A9A45C7}" type="sibTrans" cxnId="{5F276672-7498-45B7-9636-18487E01FE67}">
      <dgm:prSet/>
      <dgm:spPr/>
      <dgm:t>
        <a:bodyPr/>
        <a:lstStyle/>
        <a:p>
          <a:endParaRPr lang="en-US"/>
        </a:p>
      </dgm:t>
    </dgm:pt>
    <dgm:pt modelId="{8C32987F-1100-4332-9B07-F7E218345CBF}">
      <dgm:prSet/>
      <dgm:spPr/>
      <dgm:t>
        <a:bodyPr/>
        <a:lstStyle/>
        <a:p>
          <a:r>
            <a:rPr lang="en-US"/>
            <a:t>Mid-August 2024 – NAACCR v25 vendor meeting.</a:t>
          </a:r>
        </a:p>
      </dgm:t>
    </dgm:pt>
    <dgm:pt modelId="{5250AD21-9BA8-418A-BC75-BCE7F5EDBDFA}" type="parTrans" cxnId="{DB890F7A-9483-4841-9423-D4CE425DD39F}">
      <dgm:prSet/>
      <dgm:spPr/>
      <dgm:t>
        <a:bodyPr/>
        <a:lstStyle/>
        <a:p>
          <a:endParaRPr lang="en-US"/>
        </a:p>
      </dgm:t>
    </dgm:pt>
    <dgm:pt modelId="{C9487666-6DAD-45EE-9670-FF5D31B5ACC5}" type="sibTrans" cxnId="{DB890F7A-9483-4841-9423-D4CE425DD39F}">
      <dgm:prSet/>
      <dgm:spPr/>
      <dgm:t>
        <a:bodyPr/>
        <a:lstStyle/>
        <a:p>
          <a:endParaRPr lang="en-US"/>
        </a:p>
      </dgm:t>
    </dgm:pt>
    <dgm:pt modelId="{EFB77FC0-3D81-4A91-9F85-9830881FFA1C}">
      <dgm:prSet/>
      <dgm:spPr/>
      <dgm:t>
        <a:bodyPr/>
        <a:lstStyle/>
        <a:p>
          <a:pPr>
            <a:defRPr b="1"/>
          </a:pPr>
          <a:r>
            <a:rPr lang="en-US"/>
            <a:t>Sep. 2024</a:t>
          </a:r>
        </a:p>
      </dgm:t>
    </dgm:pt>
    <dgm:pt modelId="{2095AADC-16C5-4CEB-A810-B94A8014BC92}" type="parTrans" cxnId="{6C221E3B-D919-4860-9945-BF30D150D7C8}">
      <dgm:prSet/>
      <dgm:spPr/>
      <dgm:t>
        <a:bodyPr/>
        <a:lstStyle/>
        <a:p>
          <a:endParaRPr lang="en-US"/>
        </a:p>
      </dgm:t>
    </dgm:pt>
    <dgm:pt modelId="{A756071E-30D3-44C2-B242-73FE0BEC806B}" type="sibTrans" cxnId="{6C221E3B-D919-4860-9945-BF30D150D7C8}">
      <dgm:prSet/>
      <dgm:spPr/>
      <dgm:t>
        <a:bodyPr/>
        <a:lstStyle/>
        <a:p>
          <a:endParaRPr lang="en-US"/>
        </a:p>
      </dgm:t>
    </dgm:pt>
    <dgm:pt modelId="{322EECD5-CB2B-4A95-BC5C-DA7601AECB6F}">
      <dgm:prSet/>
      <dgm:spPr/>
      <dgm:t>
        <a:bodyPr/>
        <a:lstStyle/>
        <a:p>
          <a:r>
            <a:rPr lang="en-US"/>
            <a:t>Mid-September 2024 – Kick-off meeting for selected hospital registries.</a:t>
          </a:r>
        </a:p>
      </dgm:t>
    </dgm:pt>
    <dgm:pt modelId="{9D5379EE-CAC9-43AB-83CB-01CD2367CDCA}" type="parTrans" cxnId="{702D041A-9241-49AB-9238-D5275F8D805F}">
      <dgm:prSet/>
      <dgm:spPr/>
      <dgm:t>
        <a:bodyPr/>
        <a:lstStyle/>
        <a:p>
          <a:endParaRPr lang="en-US"/>
        </a:p>
      </dgm:t>
    </dgm:pt>
    <dgm:pt modelId="{64160F61-6E47-49FF-9A4C-DCCE05824B85}" type="sibTrans" cxnId="{702D041A-9241-49AB-9238-D5275F8D805F}">
      <dgm:prSet/>
      <dgm:spPr/>
      <dgm:t>
        <a:bodyPr/>
        <a:lstStyle/>
        <a:p>
          <a:endParaRPr lang="en-US"/>
        </a:p>
      </dgm:t>
    </dgm:pt>
    <dgm:pt modelId="{29B24534-FFFE-416D-B275-00DAD7C8915E}">
      <dgm:prSet/>
      <dgm:spPr/>
      <dgm:t>
        <a:bodyPr/>
        <a:lstStyle/>
        <a:p>
          <a:pPr>
            <a:defRPr b="1"/>
          </a:pPr>
          <a:r>
            <a:rPr lang="en-US"/>
            <a:t>1 Oct. 2024</a:t>
          </a:r>
        </a:p>
      </dgm:t>
    </dgm:pt>
    <dgm:pt modelId="{3FA79FA5-E38F-4B06-B233-00F7F237C174}" type="parTrans" cxnId="{92297020-E609-4F27-A0B9-F3069D4213D7}">
      <dgm:prSet/>
      <dgm:spPr/>
      <dgm:t>
        <a:bodyPr/>
        <a:lstStyle/>
        <a:p>
          <a:endParaRPr lang="en-US"/>
        </a:p>
      </dgm:t>
    </dgm:pt>
    <dgm:pt modelId="{66C48FD7-3E28-4C7D-92C6-0D91347121FC}" type="sibTrans" cxnId="{92297020-E609-4F27-A0B9-F3069D4213D7}">
      <dgm:prSet/>
      <dgm:spPr/>
      <dgm:t>
        <a:bodyPr/>
        <a:lstStyle/>
        <a:p>
          <a:endParaRPr lang="en-US"/>
        </a:p>
      </dgm:t>
    </dgm:pt>
    <dgm:pt modelId="{D2ECA5CF-31E8-4C39-BCCF-48FF6FD4B57B}">
      <dgm:prSet/>
      <dgm:spPr/>
      <dgm:t>
        <a:bodyPr/>
        <a:lstStyle/>
        <a:p>
          <a:r>
            <a:rPr lang="en-US"/>
            <a:t>Notify hospital registry vendors.</a:t>
          </a:r>
        </a:p>
      </dgm:t>
    </dgm:pt>
    <dgm:pt modelId="{01CC8ABD-0C29-4243-90F6-C8BDE7FBF7A2}" type="parTrans" cxnId="{57E10943-099A-4294-9F08-F241400E8872}">
      <dgm:prSet/>
      <dgm:spPr/>
      <dgm:t>
        <a:bodyPr/>
        <a:lstStyle/>
        <a:p>
          <a:endParaRPr lang="en-US"/>
        </a:p>
      </dgm:t>
    </dgm:pt>
    <dgm:pt modelId="{4E1E1F1D-8001-473D-A512-8E289099799B}" type="sibTrans" cxnId="{57E10943-099A-4294-9F08-F241400E8872}">
      <dgm:prSet/>
      <dgm:spPr/>
      <dgm:t>
        <a:bodyPr/>
        <a:lstStyle/>
        <a:p>
          <a:endParaRPr lang="en-US"/>
        </a:p>
      </dgm:t>
    </dgm:pt>
    <dgm:pt modelId="{8F44BB13-619C-4472-92E1-D6B23C8E72B4}">
      <dgm:prSet/>
      <dgm:spPr/>
      <dgm:t>
        <a:bodyPr/>
        <a:lstStyle/>
        <a:p>
          <a:pPr>
            <a:defRPr b="1"/>
          </a:pPr>
          <a:r>
            <a:rPr lang="en-US"/>
            <a:t>Nov.–Dec. 2024</a:t>
          </a:r>
        </a:p>
      </dgm:t>
    </dgm:pt>
    <dgm:pt modelId="{91A743AE-FE70-4699-B929-DC99B1E64AAE}" type="parTrans" cxnId="{1F9067C1-A117-43B2-81AF-67A724DFFCE8}">
      <dgm:prSet/>
      <dgm:spPr/>
      <dgm:t>
        <a:bodyPr/>
        <a:lstStyle/>
        <a:p>
          <a:endParaRPr lang="en-US"/>
        </a:p>
      </dgm:t>
    </dgm:pt>
    <dgm:pt modelId="{EF4C0FEE-2F55-41D4-A48B-0AA70B743201}" type="sibTrans" cxnId="{1F9067C1-A117-43B2-81AF-67A724DFFCE8}">
      <dgm:prSet/>
      <dgm:spPr/>
      <dgm:t>
        <a:bodyPr/>
        <a:lstStyle/>
        <a:p>
          <a:endParaRPr lang="en-US"/>
        </a:p>
      </dgm:t>
    </dgm:pt>
    <dgm:pt modelId="{7C482A75-B573-4DC5-AD51-9BE4106670C4}">
      <dgm:prSet/>
      <dgm:spPr/>
      <dgm:t>
        <a:bodyPr/>
        <a:lstStyle/>
        <a:p>
          <a:r>
            <a:rPr lang="en-US"/>
            <a:t>NAACCR training webinars</a:t>
          </a:r>
        </a:p>
      </dgm:t>
    </dgm:pt>
    <dgm:pt modelId="{D6760214-D5AE-4BAF-87A8-1C5BF71FB73A}" type="parTrans" cxnId="{546363B3-5671-4742-B2F7-E2712BC169A2}">
      <dgm:prSet/>
      <dgm:spPr/>
      <dgm:t>
        <a:bodyPr/>
        <a:lstStyle/>
        <a:p>
          <a:endParaRPr lang="en-US"/>
        </a:p>
      </dgm:t>
    </dgm:pt>
    <dgm:pt modelId="{A066094B-0BEE-47C6-BFF6-C47C2DCA6B42}" type="sibTrans" cxnId="{546363B3-5671-4742-B2F7-E2712BC169A2}">
      <dgm:prSet/>
      <dgm:spPr/>
      <dgm:t>
        <a:bodyPr/>
        <a:lstStyle/>
        <a:p>
          <a:endParaRPr lang="en-US"/>
        </a:p>
      </dgm:t>
    </dgm:pt>
    <dgm:pt modelId="{28DCA371-064A-46BF-BFEC-93CC44B575E4}">
      <dgm:prSet/>
      <dgm:spPr/>
      <dgm:t>
        <a:bodyPr/>
        <a:lstStyle/>
        <a:p>
          <a:pPr>
            <a:defRPr b="1"/>
          </a:pPr>
          <a:r>
            <a:rPr lang="en-US" dirty="0"/>
            <a:t>1 Jan. – 30 June 2025</a:t>
          </a:r>
        </a:p>
      </dgm:t>
    </dgm:pt>
    <dgm:pt modelId="{53BC9110-B8AA-4608-ACC8-8A9C9DD2C407}" type="parTrans" cxnId="{478B38B2-6791-416B-8465-58D7F2BE6DD9}">
      <dgm:prSet/>
      <dgm:spPr/>
      <dgm:t>
        <a:bodyPr/>
        <a:lstStyle/>
        <a:p>
          <a:endParaRPr lang="en-US"/>
        </a:p>
      </dgm:t>
    </dgm:pt>
    <dgm:pt modelId="{43C22D32-0A74-4272-90CB-9730E9D5B324}" type="sibTrans" cxnId="{478B38B2-6791-416B-8465-58D7F2BE6DD9}">
      <dgm:prSet/>
      <dgm:spPr/>
      <dgm:t>
        <a:bodyPr/>
        <a:lstStyle/>
        <a:p>
          <a:endParaRPr lang="en-US"/>
        </a:p>
      </dgm:t>
    </dgm:pt>
    <dgm:pt modelId="{4CB10F00-DE6A-4374-B2B4-D7F27A0B278A}">
      <dgm:prSet/>
      <dgm:spPr/>
      <dgm:t>
        <a:bodyPr/>
        <a:lstStyle/>
        <a:p>
          <a:r>
            <a:rPr lang="en-US"/>
            <a:t>API included in hospital software updates</a:t>
          </a:r>
        </a:p>
      </dgm:t>
    </dgm:pt>
    <dgm:pt modelId="{90AEC161-5B5D-4FFB-B8B6-D382D28E180B}" type="parTrans" cxnId="{DA9C537C-1C72-4F79-9CE9-BA4873D746B7}">
      <dgm:prSet/>
      <dgm:spPr/>
      <dgm:t>
        <a:bodyPr/>
        <a:lstStyle/>
        <a:p>
          <a:endParaRPr lang="en-US"/>
        </a:p>
      </dgm:t>
    </dgm:pt>
    <dgm:pt modelId="{BADA9115-7A3E-4B51-9745-C20C6523461F}" type="sibTrans" cxnId="{DA9C537C-1C72-4F79-9CE9-BA4873D746B7}">
      <dgm:prSet/>
      <dgm:spPr/>
      <dgm:t>
        <a:bodyPr/>
        <a:lstStyle/>
        <a:p>
          <a:endParaRPr lang="en-US"/>
        </a:p>
      </dgm:t>
    </dgm:pt>
    <dgm:pt modelId="{66C99C99-040E-4178-8622-98D235E5AF8E}" type="pres">
      <dgm:prSet presAssocID="{723ADF89-D426-47AC-8F83-B57A603A1BE6}" presName="root" presStyleCnt="0">
        <dgm:presLayoutVars>
          <dgm:chMax/>
          <dgm:chPref/>
          <dgm:animLvl val="lvl"/>
        </dgm:presLayoutVars>
      </dgm:prSet>
      <dgm:spPr/>
    </dgm:pt>
    <dgm:pt modelId="{6758B1A3-5CD7-438D-860F-369F47DA3FA4}" type="pres">
      <dgm:prSet presAssocID="{723ADF89-D426-47AC-8F83-B57A603A1BE6}" presName="divider" presStyleLbl="fgAcc1" presStyleIdx="0" presStyleCnt="1"/>
      <dgm:spPr/>
    </dgm:pt>
    <dgm:pt modelId="{75F9DE5E-F442-4D45-89CD-34B7F7CC74E0}" type="pres">
      <dgm:prSet presAssocID="{723ADF89-D426-47AC-8F83-B57A603A1BE6}" presName="nodes" presStyleCnt="0">
        <dgm:presLayoutVars>
          <dgm:chMax/>
          <dgm:chPref/>
          <dgm:animLvl val="lvl"/>
        </dgm:presLayoutVars>
      </dgm:prSet>
      <dgm:spPr/>
    </dgm:pt>
    <dgm:pt modelId="{941287B6-B4BB-47BE-A604-E183AA34FAF2}" type="pres">
      <dgm:prSet presAssocID="{FA9C9EED-E2EF-4E18-B8F6-5D09C8C6B23A}" presName="composite" presStyleCnt="0"/>
      <dgm:spPr/>
    </dgm:pt>
    <dgm:pt modelId="{8C33A733-CF15-4E87-B935-5335A5F0DF3A}" type="pres">
      <dgm:prSet presAssocID="{FA9C9EED-E2EF-4E18-B8F6-5D09C8C6B23A}" presName="L1TextContainer" presStyleLbl="alignNode1" presStyleIdx="0" presStyleCnt="7">
        <dgm:presLayoutVars>
          <dgm:chMax val="1"/>
          <dgm:chPref val="1"/>
          <dgm:bulletEnabled val="1"/>
        </dgm:presLayoutVars>
      </dgm:prSet>
      <dgm:spPr/>
    </dgm:pt>
    <dgm:pt modelId="{6F8A8F64-AF10-4192-8956-FC63BCC17D65}" type="pres">
      <dgm:prSet presAssocID="{FA9C9EED-E2EF-4E18-B8F6-5D09C8C6B23A}" presName="L2TextContainerWrapper" presStyleCnt="0">
        <dgm:presLayoutVars>
          <dgm:bulletEnabled val="1"/>
        </dgm:presLayoutVars>
      </dgm:prSet>
      <dgm:spPr/>
    </dgm:pt>
    <dgm:pt modelId="{36922145-1A5E-4883-A032-3C4D19F0B54A}" type="pres">
      <dgm:prSet presAssocID="{FA9C9EED-E2EF-4E18-B8F6-5D09C8C6B23A}" presName="L2TextContainer" presStyleLbl="bgAccFollowNode1" presStyleIdx="0" presStyleCnt="7"/>
      <dgm:spPr/>
    </dgm:pt>
    <dgm:pt modelId="{BBE00C3C-2284-468A-9CF9-CD56BBFAAD74}" type="pres">
      <dgm:prSet presAssocID="{FA9C9EED-E2EF-4E18-B8F6-5D09C8C6B23A}" presName="FlexibleEmptyPlaceHolder" presStyleCnt="0"/>
      <dgm:spPr/>
    </dgm:pt>
    <dgm:pt modelId="{7043C32D-31B4-4191-81C1-B9FC523DEB5D}" type="pres">
      <dgm:prSet presAssocID="{FA9C9EED-E2EF-4E18-B8F6-5D09C8C6B23A}" presName="ConnectLine" presStyleLbl="sibTrans1D1" presStyleIdx="0" presStyleCnt="7"/>
      <dgm:spPr/>
    </dgm:pt>
    <dgm:pt modelId="{39B78DA0-458F-441C-9D3B-0F79887D4D2A}" type="pres">
      <dgm:prSet presAssocID="{FA9C9EED-E2EF-4E18-B8F6-5D09C8C6B23A}" presName="ConnectorPoint" presStyleLbl="node1" presStyleIdx="0"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3398252-DC34-4460-B5B8-536CABEFA568}" type="pres">
      <dgm:prSet presAssocID="{FA9C9EED-E2EF-4E18-B8F6-5D09C8C6B23A}" presName="EmptyPlaceHolder" presStyleCnt="0"/>
      <dgm:spPr/>
    </dgm:pt>
    <dgm:pt modelId="{252D091A-8F99-4FD4-937D-A13E7D8B61E1}" type="pres">
      <dgm:prSet presAssocID="{5ECB9AA5-9A00-4682-AF22-946BC5071828}" presName="spaceBetweenRectangles" presStyleCnt="0"/>
      <dgm:spPr/>
    </dgm:pt>
    <dgm:pt modelId="{EBB4C3AD-90EE-4600-8959-976A447D7672}" type="pres">
      <dgm:prSet presAssocID="{0F33AA0D-0B9E-4DAB-8433-49ED6950999F}" presName="composite" presStyleCnt="0"/>
      <dgm:spPr/>
    </dgm:pt>
    <dgm:pt modelId="{87916AC1-5B9F-4D4D-B7AC-959081772E8D}" type="pres">
      <dgm:prSet presAssocID="{0F33AA0D-0B9E-4DAB-8433-49ED6950999F}" presName="L1TextContainer" presStyleLbl="alignNode1" presStyleIdx="1" presStyleCnt="7">
        <dgm:presLayoutVars>
          <dgm:chMax val="1"/>
          <dgm:chPref val="1"/>
          <dgm:bulletEnabled val="1"/>
        </dgm:presLayoutVars>
      </dgm:prSet>
      <dgm:spPr/>
    </dgm:pt>
    <dgm:pt modelId="{B0FCBB60-A1DD-4958-8AD6-A140E8996B4B}" type="pres">
      <dgm:prSet presAssocID="{0F33AA0D-0B9E-4DAB-8433-49ED6950999F}" presName="L2TextContainerWrapper" presStyleCnt="0">
        <dgm:presLayoutVars>
          <dgm:bulletEnabled val="1"/>
        </dgm:presLayoutVars>
      </dgm:prSet>
      <dgm:spPr/>
    </dgm:pt>
    <dgm:pt modelId="{9CCD8EC5-AB8C-4413-9400-21AD1E84C246}" type="pres">
      <dgm:prSet presAssocID="{0F33AA0D-0B9E-4DAB-8433-49ED6950999F}" presName="L2TextContainer" presStyleLbl="bgAccFollowNode1" presStyleIdx="1" presStyleCnt="7"/>
      <dgm:spPr/>
    </dgm:pt>
    <dgm:pt modelId="{A9F1C775-7C6E-4137-AD80-4AD07530BF63}" type="pres">
      <dgm:prSet presAssocID="{0F33AA0D-0B9E-4DAB-8433-49ED6950999F}" presName="FlexibleEmptyPlaceHolder" presStyleCnt="0"/>
      <dgm:spPr/>
    </dgm:pt>
    <dgm:pt modelId="{B467998D-A8F2-405F-A4DC-F4EE97E54484}" type="pres">
      <dgm:prSet presAssocID="{0F33AA0D-0B9E-4DAB-8433-49ED6950999F}" presName="ConnectLine" presStyleLbl="sibTrans1D1" presStyleIdx="1" presStyleCnt="7"/>
      <dgm:spPr/>
    </dgm:pt>
    <dgm:pt modelId="{9186BEBE-8A0D-4FAD-AA88-202D1216824E}" type="pres">
      <dgm:prSet presAssocID="{0F33AA0D-0B9E-4DAB-8433-49ED6950999F}" presName="ConnectorPoint" presStyleLbl="node1" presStyleIdx="1" presStyleCnt="7"/>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9BD5CC72-D8C1-4B9C-B923-EF725DE48FAA}" type="pres">
      <dgm:prSet presAssocID="{0F33AA0D-0B9E-4DAB-8433-49ED6950999F}" presName="EmptyPlaceHolder" presStyleCnt="0"/>
      <dgm:spPr/>
    </dgm:pt>
    <dgm:pt modelId="{8C737C93-ED20-4B18-B290-DE82771FFF28}" type="pres">
      <dgm:prSet presAssocID="{A5DC9B9D-629F-4834-9975-49B1A0913CD7}" presName="spaceBetweenRectangles" presStyleCnt="0"/>
      <dgm:spPr/>
    </dgm:pt>
    <dgm:pt modelId="{91D4F55C-E303-4C98-87CE-1EFF9CE1E7B0}" type="pres">
      <dgm:prSet presAssocID="{C1227637-BE00-4916-B6B8-83A0714EA79D}" presName="composite" presStyleCnt="0"/>
      <dgm:spPr/>
    </dgm:pt>
    <dgm:pt modelId="{0C06FF59-4586-469A-BFA5-D21FF148511D}" type="pres">
      <dgm:prSet presAssocID="{C1227637-BE00-4916-B6B8-83A0714EA79D}" presName="L1TextContainer" presStyleLbl="alignNode1" presStyleIdx="2" presStyleCnt="7">
        <dgm:presLayoutVars>
          <dgm:chMax val="1"/>
          <dgm:chPref val="1"/>
          <dgm:bulletEnabled val="1"/>
        </dgm:presLayoutVars>
      </dgm:prSet>
      <dgm:spPr/>
    </dgm:pt>
    <dgm:pt modelId="{F38ACA76-EFF1-48A1-ADE3-1C587ED6A91B}" type="pres">
      <dgm:prSet presAssocID="{C1227637-BE00-4916-B6B8-83A0714EA79D}" presName="L2TextContainerWrapper" presStyleCnt="0">
        <dgm:presLayoutVars>
          <dgm:bulletEnabled val="1"/>
        </dgm:presLayoutVars>
      </dgm:prSet>
      <dgm:spPr/>
    </dgm:pt>
    <dgm:pt modelId="{FFF5CCDB-66E9-4661-9C94-7EB77DC5BF37}" type="pres">
      <dgm:prSet presAssocID="{C1227637-BE00-4916-B6B8-83A0714EA79D}" presName="L2TextContainer" presStyleLbl="bgAccFollowNode1" presStyleIdx="2" presStyleCnt="7"/>
      <dgm:spPr/>
    </dgm:pt>
    <dgm:pt modelId="{95C9217C-B3E6-4B44-81CD-C258AAB65C71}" type="pres">
      <dgm:prSet presAssocID="{C1227637-BE00-4916-B6B8-83A0714EA79D}" presName="FlexibleEmptyPlaceHolder" presStyleCnt="0"/>
      <dgm:spPr/>
    </dgm:pt>
    <dgm:pt modelId="{B0B9E2E4-9836-4ED4-AB68-17A85ABF1E3D}" type="pres">
      <dgm:prSet presAssocID="{C1227637-BE00-4916-B6B8-83A0714EA79D}" presName="ConnectLine" presStyleLbl="sibTrans1D1" presStyleIdx="2" presStyleCnt="7"/>
      <dgm:spPr/>
    </dgm:pt>
    <dgm:pt modelId="{E4AEBE7D-5409-4375-BEB3-ED6494BA8ED2}" type="pres">
      <dgm:prSet presAssocID="{C1227637-BE00-4916-B6B8-83A0714EA79D}" presName="ConnectorPoint" presStyleLbl="node1" presStyleIdx="2" presStyleCnt="7"/>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767A392-B518-4198-B97C-5B31D3F23331}" type="pres">
      <dgm:prSet presAssocID="{C1227637-BE00-4916-B6B8-83A0714EA79D}" presName="EmptyPlaceHolder" presStyleCnt="0"/>
      <dgm:spPr/>
    </dgm:pt>
    <dgm:pt modelId="{9447FC82-085A-4C4B-B3D3-BA5A9FDC81FB}" type="pres">
      <dgm:prSet presAssocID="{C1444F7E-54FF-4125-BD3E-B8022A9A45C7}" presName="spaceBetweenRectangles" presStyleCnt="0"/>
      <dgm:spPr/>
    </dgm:pt>
    <dgm:pt modelId="{7650C9AC-002B-4A30-9602-B7559D4B72A7}" type="pres">
      <dgm:prSet presAssocID="{EFB77FC0-3D81-4A91-9F85-9830881FFA1C}" presName="composite" presStyleCnt="0"/>
      <dgm:spPr/>
    </dgm:pt>
    <dgm:pt modelId="{6E2BED90-6EA9-4EC7-AE59-5FA4263E8B6D}" type="pres">
      <dgm:prSet presAssocID="{EFB77FC0-3D81-4A91-9F85-9830881FFA1C}" presName="L1TextContainer" presStyleLbl="alignNode1" presStyleIdx="3" presStyleCnt="7">
        <dgm:presLayoutVars>
          <dgm:chMax val="1"/>
          <dgm:chPref val="1"/>
          <dgm:bulletEnabled val="1"/>
        </dgm:presLayoutVars>
      </dgm:prSet>
      <dgm:spPr/>
    </dgm:pt>
    <dgm:pt modelId="{B83C0EEB-6421-4858-89F3-4F0EBDAE5DE4}" type="pres">
      <dgm:prSet presAssocID="{EFB77FC0-3D81-4A91-9F85-9830881FFA1C}" presName="L2TextContainerWrapper" presStyleCnt="0">
        <dgm:presLayoutVars>
          <dgm:bulletEnabled val="1"/>
        </dgm:presLayoutVars>
      </dgm:prSet>
      <dgm:spPr/>
    </dgm:pt>
    <dgm:pt modelId="{1EDD5843-A3BC-4ECD-86D2-C6EE76F58C3D}" type="pres">
      <dgm:prSet presAssocID="{EFB77FC0-3D81-4A91-9F85-9830881FFA1C}" presName="L2TextContainer" presStyleLbl="bgAccFollowNode1" presStyleIdx="3" presStyleCnt="7"/>
      <dgm:spPr/>
    </dgm:pt>
    <dgm:pt modelId="{05C62391-DB5B-46B6-B92C-687E1023E7C7}" type="pres">
      <dgm:prSet presAssocID="{EFB77FC0-3D81-4A91-9F85-9830881FFA1C}" presName="FlexibleEmptyPlaceHolder" presStyleCnt="0"/>
      <dgm:spPr/>
    </dgm:pt>
    <dgm:pt modelId="{C418BBAF-D4D9-43FD-98A1-149795E9E446}" type="pres">
      <dgm:prSet presAssocID="{EFB77FC0-3D81-4A91-9F85-9830881FFA1C}" presName="ConnectLine" presStyleLbl="sibTrans1D1" presStyleIdx="3" presStyleCnt="7"/>
      <dgm:spPr/>
    </dgm:pt>
    <dgm:pt modelId="{3564B26D-B2B2-47C6-B705-78724823B930}" type="pres">
      <dgm:prSet presAssocID="{EFB77FC0-3D81-4A91-9F85-9830881FFA1C}" presName="ConnectorPoint" presStyleLbl="node1" presStyleIdx="3"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CAFCC37-ECBF-4F35-A06A-1BD10541DDDC}" type="pres">
      <dgm:prSet presAssocID="{EFB77FC0-3D81-4A91-9F85-9830881FFA1C}" presName="EmptyPlaceHolder" presStyleCnt="0"/>
      <dgm:spPr/>
    </dgm:pt>
    <dgm:pt modelId="{762D1B77-A1B7-46F2-A4B6-79F5B65809CA}" type="pres">
      <dgm:prSet presAssocID="{A756071E-30D3-44C2-B242-73FE0BEC806B}" presName="spaceBetweenRectangles" presStyleCnt="0"/>
      <dgm:spPr/>
    </dgm:pt>
    <dgm:pt modelId="{49408918-76B5-408C-A90D-D3D120A5627A}" type="pres">
      <dgm:prSet presAssocID="{29B24534-FFFE-416D-B275-00DAD7C8915E}" presName="composite" presStyleCnt="0"/>
      <dgm:spPr/>
    </dgm:pt>
    <dgm:pt modelId="{41686AD0-CFBE-4888-AC66-CC47EAB36697}" type="pres">
      <dgm:prSet presAssocID="{29B24534-FFFE-416D-B275-00DAD7C8915E}" presName="L1TextContainer" presStyleLbl="alignNode1" presStyleIdx="4" presStyleCnt="7">
        <dgm:presLayoutVars>
          <dgm:chMax val="1"/>
          <dgm:chPref val="1"/>
          <dgm:bulletEnabled val="1"/>
        </dgm:presLayoutVars>
      </dgm:prSet>
      <dgm:spPr/>
    </dgm:pt>
    <dgm:pt modelId="{575706AB-7D2A-4E19-8CCF-F24DB18FE25C}" type="pres">
      <dgm:prSet presAssocID="{29B24534-FFFE-416D-B275-00DAD7C8915E}" presName="L2TextContainerWrapper" presStyleCnt="0">
        <dgm:presLayoutVars>
          <dgm:bulletEnabled val="1"/>
        </dgm:presLayoutVars>
      </dgm:prSet>
      <dgm:spPr/>
    </dgm:pt>
    <dgm:pt modelId="{FC4A2814-D467-44BA-8089-E7D1EDB719B7}" type="pres">
      <dgm:prSet presAssocID="{29B24534-FFFE-416D-B275-00DAD7C8915E}" presName="L2TextContainer" presStyleLbl="bgAccFollowNode1" presStyleIdx="4" presStyleCnt="7"/>
      <dgm:spPr/>
    </dgm:pt>
    <dgm:pt modelId="{B8AE9496-ED70-4C0C-B5D7-AAF746049E7E}" type="pres">
      <dgm:prSet presAssocID="{29B24534-FFFE-416D-B275-00DAD7C8915E}" presName="FlexibleEmptyPlaceHolder" presStyleCnt="0"/>
      <dgm:spPr/>
    </dgm:pt>
    <dgm:pt modelId="{9308169D-B90E-425C-B377-EEF5A52B8BD9}" type="pres">
      <dgm:prSet presAssocID="{29B24534-FFFE-416D-B275-00DAD7C8915E}" presName="ConnectLine" presStyleLbl="sibTrans1D1" presStyleIdx="4" presStyleCnt="7"/>
      <dgm:spPr/>
    </dgm:pt>
    <dgm:pt modelId="{661A1588-1EB9-4EFC-991C-88A65450BBEC}" type="pres">
      <dgm:prSet presAssocID="{29B24534-FFFE-416D-B275-00DAD7C8915E}" presName="ConnectorPoint" presStyleLbl="node1" presStyleIdx="4" presStyleCnt="7"/>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0862275-20A5-4789-A835-F7BB9511DA4B}" type="pres">
      <dgm:prSet presAssocID="{29B24534-FFFE-416D-B275-00DAD7C8915E}" presName="EmptyPlaceHolder" presStyleCnt="0"/>
      <dgm:spPr/>
    </dgm:pt>
    <dgm:pt modelId="{AC225EFB-1A49-40B4-859D-D541288E0C57}" type="pres">
      <dgm:prSet presAssocID="{66C48FD7-3E28-4C7D-92C6-0D91347121FC}" presName="spaceBetweenRectangles" presStyleCnt="0"/>
      <dgm:spPr/>
    </dgm:pt>
    <dgm:pt modelId="{6FD03F81-EC1E-46B0-ADB7-6AD23877CD6A}" type="pres">
      <dgm:prSet presAssocID="{8F44BB13-619C-4472-92E1-D6B23C8E72B4}" presName="composite" presStyleCnt="0"/>
      <dgm:spPr/>
    </dgm:pt>
    <dgm:pt modelId="{CBCA0D99-2A6E-4FE9-AE4E-96EC21E77447}" type="pres">
      <dgm:prSet presAssocID="{8F44BB13-619C-4472-92E1-D6B23C8E72B4}" presName="L1TextContainer" presStyleLbl="alignNode1" presStyleIdx="5" presStyleCnt="7">
        <dgm:presLayoutVars>
          <dgm:chMax val="1"/>
          <dgm:chPref val="1"/>
          <dgm:bulletEnabled val="1"/>
        </dgm:presLayoutVars>
      </dgm:prSet>
      <dgm:spPr/>
    </dgm:pt>
    <dgm:pt modelId="{8C4237FA-93DC-4C02-A309-584180380B1D}" type="pres">
      <dgm:prSet presAssocID="{8F44BB13-619C-4472-92E1-D6B23C8E72B4}" presName="L2TextContainerWrapper" presStyleCnt="0">
        <dgm:presLayoutVars>
          <dgm:bulletEnabled val="1"/>
        </dgm:presLayoutVars>
      </dgm:prSet>
      <dgm:spPr/>
    </dgm:pt>
    <dgm:pt modelId="{13EFA5BB-3A27-48D3-BD86-2F154F03B269}" type="pres">
      <dgm:prSet presAssocID="{8F44BB13-619C-4472-92E1-D6B23C8E72B4}" presName="L2TextContainer" presStyleLbl="bgAccFollowNode1" presStyleIdx="5" presStyleCnt="7"/>
      <dgm:spPr/>
    </dgm:pt>
    <dgm:pt modelId="{19CBD2AD-DF43-406F-91C1-DC7B1B936B33}" type="pres">
      <dgm:prSet presAssocID="{8F44BB13-619C-4472-92E1-D6B23C8E72B4}" presName="FlexibleEmptyPlaceHolder" presStyleCnt="0"/>
      <dgm:spPr/>
    </dgm:pt>
    <dgm:pt modelId="{7126734F-A2CD-4520-A465-F990863542D5}" type="pres">
      <dgm:prSet presAssocID="{8F44BB13-619C-4472-92E1-D6B23C8E72B4}" presName="ConnectLine" presStyleLbl="sibTrans1D1" presStyleIdx="5" presStyleCnt="7"/>
      <dgm:spPr/>
    </dgm:pt>
    <dgm:pt modelId="{1C50A97D-320F-41B9-8825-E02D631AB619}" type="pres">
      <dgm:prSet presAssocID="{8F44BB13-619C-4472-92E1-D6B23C8E72B4}" presName="ConnectorPoint" presStyleLbl="node1" presStyleIdx="5" presStyleCnt="7"/>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88604128-633B-47A5-A6B2-E91D85F99C57}" type="pres">
      <dgm:prSet presAssocID="{8F44BB13-619C-4472-92E1-D6B23C8E72B4}" presName="EmptyPlaceHolder" presStyleCnt="0"/>
      <dgm:spPr/>
    </dgm:pt>
    <dgm:pt modelId="{F0AB5471-520A-42A0-AB3F-8EE214AE60CC}" type="pres">
      <dgm:prSet presAssocID="{EF4C0FEE-2F55-41D4-A48B-0AA70B743201}" presName="spaceBetweenRectangles" presStyleCnt="0"/>
      <dgm:spPr/>
    </dgm:pt>
    <dgm:pt modelId="{012E5884-3E6A-4D3A-A677-DD91B8B5F679}" type="pres">
      <dgm:prSet presAssocID="{28DCA371-064A-46BF-BFEC-93CC44B575E4}" presName="composite" presStyleCnt="0"/>
      <dgm:spPr/>
    </dgm:pt>
    <dgm:pt modelId="{A6BCFB69-308F-43C0-A002-FD3A3BFCA366}" type="pres">
      <dgm:prSet presAssocID="{28DCA371-064A-46BF-BFEC-93CC44B575E4}" presName="L1TextContainer" presStyleLbl="alignNode1" presStyleIdx="6" presStyleCnt="7">
        <dgm:presLayoutVars>
          <dgm:chMax val="1"/>
          <dgm:chPref val="1"/>
          <dgm:bulletEnabled val="1"/>
        </dgm:presLayoutVars>
      </dgm:prSet>
      <dgm:spPr/>
    </dgm:pt>
    <dgm:pt modelId="{388E4BFE-75C1-4BAC-A809-DA67AC22CA23}" type="pres">
      <dgm:prSet presAssocID="{28DCA371-064A-46BF-BFEC-93CC44B575E4}" presName="L2TextContainerWrapper" presStyleCnt="0">
        <dgm:presLayoutVars>
          <dgm:bulletEnabled val="1"/>
        </dgm:presLayoutVars>
      </dgm:prSet>
      <dgm:spPr/>
    </dgm:pt>
    <dgm:pt modelId="{C5EAE146-C3AA-4235-B203-94F65B2E906B}" type="pres">
      <dgm:prSet presAssocID="{28DCA371-064A-46BF-BFEC-93CC44B575E4}" presName="L2TextContainer" presStyleLbl="bgAccFollowNode1" presStyleIdx="6" presStyleCnt="7"/>
      <dgm:spPr/>
    </dgm:pt>
    <dgm:pt modelId="{A5DABD06-BC0E-425B-BEE4-51FFE61C8D64}" type="pres">
      <dgm:prSet presAssocID="{28DCA371-064A-46BF-BFEC-93CC44B575E4}" presName="FlexibleEmptyPlaceHolder" presStyleCnt="0"/>
      <dgm:spPr/>
    </dgm:pt>
    <dgm:pt modelId="{DDE2321E-3B83-4530-A6D3-49C5B2BD79F1}" type="pres">
      <dgm:prSet presAssocID="{28DCA371-064A-46BF-BFEC-93CC44B575E4}" presName="ConnectLine" presStyleLbl="sibTrans1D1" presStyleIdx="6" presStyleCnt="7"/>
      <dgm:spPr/>
    </dgm:pt>
    <dgm:pt modelId="{543DFA4F-B186-43EA-8BAB-B48377149786}" type="pres">
      <dgm:prSet presAssocID="{28DCA371-064A-46BF-BFEC-93CC44B575E4}" presName="ConnectorPoint" presStyleLbl="node1" presStyleIdx="6" presStyleCnt="7"/>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1147D19-0CFC-4F92-AFEA-44FECF494C34}" type="pres">
      <dgm:prSet presAssocID="{28DCA371-064A-46BF-BFEC-93CC44B575E4}" presName="EmptyPlaceHolder" presStyleCnt="0"/>
      <dgm:spPr/>
    </dgm:pt>
  </dgm:ptLst>
  <dgm:cxnLst>
    <dgm:cxn modelId="{BCEB1E07-70D7-494B-8C92-8FC2855A85E5}" type="presOf" srcId="{8C32987F-1100-4332-9B07-F7E218345CBF}" destId="{FFF5CCDB-66E9-4661-9C94-7EB77DC5BF37}" srcOrd="0" destOrd="0" presId="urn:microsoft.com/office/officeart/2017/3/layout/HorizontalLabelsTimeline"/>
    <dgm:cxn modelId="{C24B6A09-2508-48D4-93AD-FED6CA33C101}" type="presOf" srcId="{0F33AA0D-0B9E-4DAB-8433-49ED6950999F}" destId="{87916AC1-5B9F-4D4D-B7AC-959081772E8D}" srcOrd="0" destOrd="0" presId="urn:microsoft.com/office/officeart/2017/3/layout/HorizontalLabelsTimeline"/>
    <dgm:cxn modelId="{CCDD8F09-8AA3-4DEC-B760-8787FFEA589C}" type="presOf" srcId="{C1227637-BE00-4916-B6B8-83A0714EA79D}" destId="{0C06FF59-4586-469A-BFA5-D21FF148511D}" srcOrd="0" destOrd="0" presId="urn:microsoft.com/office/officeart/2017/3/layout/HorizontalLabelsTimeline"/>
    <dgm:cxn modelId="{702D041A-9241-49AB-9238-D5275F8D805F}" srcId="{EFB77FC0-3D81-4A91-9F85-9830881FFA1C}" destId="{322EECD5-CB2B-4A95-BC5C-DA7601AECB6F}" srcOrd="0" destOrd="0" parTransId="{9D5379EE-CAC9-43AB-83CB-01CD2367CDCA}" sibTransId="{64160F61-6E47-49FF-9A4C-DCCE05824B85}"/>
    <dgm:cxn modelId="{89A5471D-4597-47F2-B61F-D3AE0B313812}" type="presOf" srcId="{723ADF89-D426-47AC-8F83-B57A603A1BE6}" destId="{66C99C99-040E-4178-8622-98D235E5AF8E}" srcOrd="0" destOrd="0" presId="urn:microsoft.com/office/officeart/2017/3/layout/HorizontalLabelsTimeline"/>
    <dgm:cxn modelId="{92297020-E609-4F27-A0B9-F3069D4213D7}" srcId="{723ADF89-D426-47AC-8F83-B57A603A1BE6}" destId="{29B24534-FFFE-416D-B275-00DAD7C8915E}" srcOrd="4" destOrd="0" parTransId="{3FA79FA5-E38F-4B06-B233-00F7F237C174}" sibTransId="{66C48FD7-3E28-4C7D-92C6-0D91347121FC}"/>
    <dgm:cxn modelId="{E70C2322-1B4A-43EB-8FB0-BC51099BFD53}" srcId="{723ADF89-D426-47AC-8F83-B57A603A1BE6}" destId="{FA9C9EED-E2EF-4E18-B8F6-5D09C8C6B23A}" srcOrd="0" destOrd="0" parTransId="{2A114A7A-F64C-479E-BAFE-AA6873291B74}" sibTransId="{5ECB9AA5-9A00-4682-AF22-946BC5071828}"/>
    <dgm:cxn modelId="{6FBE9F24-4D7D-48C2-9A60-9EECB4E9BA72}" type="presOf" srcId="{D2ECA5CF-31E8-4C39-BCCF-48FF6FD4B57B}" destId="{FC4A2814-D467-44BA-8089-E7D1EDB719B7}" srcOrd="0" destOrd="0" presId="urn:microsoft.com/office/officeart/2017/3/layout/HorizontalLabelsTimeline"/>
    <dgm:cxn modelId="{507CA02A-4570-4C34-84CB-45B072EE88C6}" type="presOf" srcId="{7C482A75-B573-4DC5-AD51-9BE4106670C4}" destId="{13EFA5BB-3A27-48D3-BD86-2F154F03B269}" srcOrd="0" destOrd="0" presId="urn:microsoft.com/office/officeart/2017/3/layout/HorizontalLabelsTimeline"/>
    <dgm:cxn modelId="{BD641B3A-AC55-412B-8BC1-33F034D79B3C}" type="presOf" srcId="{322EECD5-CB2B-4A95-BC5C-DA7601AECB6F}" destId="{1EDD5843-A3BC-4ECD-86D2-C6EE76F58C3D}" srcOrd="0" destOrd="0" presId="urn:microsoft.com/office/officeart/2017/3/layout/HorizontalLabelsTimeline"/>
    <dgm:cxn modelId="{6C221E3B-D919-4860-9945-BF30D150D7C8}" srcId="{723ADF89-D426-47AC-8F83-B57A603A1BE6}" destId="{EFB77FC0-3D81-4A91-9F85-9830881FFA1C}" srcOrd="3" destOrd="0" parTransId="{2095AADC-16C5-4CEB-A810-B94A8014BC92}" sibTransId="{A756071E-30D3-44C2-B242-73FE0BEC806B}"/>
    <dgm:cxn modelId="{CF65345F-7CE6-4C27-A740-BD9DAD89F602}" srcId="{FA9C9EED-E2EF-4E18-B8F6-5D09C8C6B23A}" destId="{5B6E132C-9AA5-4214-A03B-BD4A202CCCAD}" srcOrd="0" destOrd="0" parTransId="{2641A44A-AE7F-408B-9D54-1420274C584D}" sibTransId="{17EB8BC0-16CE-41CA-9739-F2CE0778E69B}"/>
    <dgm:cxn modelId="{F0511961-84EA-4372-9354-6400369EF214}" type="presOf" srcId="{4CB10F00-DE6A-4374-B2B4-D7F27A0B278A}" destId="{C5EAE146-C3AA-4235-B203-94F65B2E906B}" srcOrd="0" destOrd="0" presId="urn:microsoft.com/office/officeart/2017/3/layout/HorizontalLabelsTimeline"/>
    <dgm:cxn modelId="{AF0EDA62-80F5-4A4B-8EAF-5D1EF935EA32}" type="presOf" srcId="{29B24534-FFFE-416D-B275-00DAD7C8915E}" destId="{41686AD0-CFBE-4888-AC66-CC47EAB36697}" srcOrd="0" destOrd="0" presId="urn:microsoft.com/office/officeart/2017/3/layout/HorizontalLabelsTimeline"/>
    <dgm:cxn modelId="{57E10943-099A-4294-9F08-F241400E8872}" srcId="{29B24534-FFFE-416D-B275-00DAD7C8915E}" destId="{D2ECA5CF-31E8-4C39-BCCF-48FF6FD4B57B}" srcOrd="0" destOrd="0" parTransId="{01CC8ABD-0C29-4243-90F6-C8BDE7FBF7A2}" sibTransId="{4E1E1F1D-8001-473D-A512-8E289099799B}"/>
    <dgm:cxn modelId="{D07FD564-92E4-4F75-86D9-722CCE544FC9}" type="presOf" srcId="{761D9E20-29C5-439E-A507-098335444BA8}" destId="{9CCD8EC5-AB8C-4413-9400-21AD1E84C246}" srcOrd="0" destOrd="0" presId="urn:microsoft.com/office/officeart/2017/3/layout/HorizontalLabelsTimeline"/>
    <dgm:cxn modelId="{4ABB9047-9074-4B91-A8EE-F77A968FAB09}" type="presOf" srcId="{28DCA371-064A-46BF-BFEC-93CC44B575E4}" destId="{A6BCFB69-308F-43C0-A002-FD3A3BFCA366}" srcOrd="0" destOrd="0" presId="urn:microsoft.com/office/officeart/2017/3/layout/HorizontalLabelsTimeline"/>
    <dgm:cxn modelId="{FBCCFF4D-B9B5-4344-88AC-0A84108099F1}" type="presOf" srcId="{8F44BB13-619C-4472-92E1-D6B23C8E72B4}" destId="{CBCA0D99-2A6E-4FE9-AE4E-96EC21E77447}" srcOrd="0" destOrd="0" presId="urn:microsoft.com/office/officeart/2017/3/layout/HorizontalLabelsTimeline"/>
    <dgm:cxn modelId="{5F276672-7498-45B7-9636-18487E01FE67}" srcId="{723ADF89-D426-47AC-8F83-B57A603A1BE6}" destId="{C1227637-BE00-4916-B6B8-83A0714EA79D}" srcOrd="2" destOrd="0" parTransId="{FA66E51A-0775-4D89-B96E-1FC6B8AE4FFE}" sibTransId="{C1444F7E-54FF-4125-BD3E-B8022A9A45C7}"/>
    <dgm:cxn modelId="{3F3D8054-74CD-41A2-A990-F1553C7D5251}" srcId="{0F33AA0D-0B9E-4DAB-8433-49ED6950999F}" destId="{761D9E20-29C5-439E-A507-098335444BA8}" srcOrd="0" destOrd="0" parTransId="{04FA1CCE-3DAF-4254-8EE1-E0FADF9FA832}" sibTransId="{4D333AD4-F2A9-4A41-9051-4D50A3BC84E2}"/>
    <dgm:cxn modelId="{DB890F7A-9483-4841-9423-D4CE425DD39F}" srcId="{C1227637-BE00-4916-B6B8-83A0714EA79D}" destId="{8C32987F-1100-4332-9B07-F7E218345CBF}" srcOrd="0" destOrd="0" parTransId="{5250AD21-9BA8-418A-BC75-BCE7F5EDBDFA}" sibTransId="{C9487666-6DAD-45EE-9670-FF5D31B5ACC5}"/>
    <dgm:cxn modelId="{DA9C537C-1C72-4F79-9CE9-BA4873D746B7}" srcId="{28DCA371-064A-46BF-BFEC-93CC44B575E4}" destId="{4CB10F00-DE6A-4374-B2B4-D7F27A0B278A}" srcOrd="0" destOrd="0" parTransId="{90AEC161-5B5D-4FFB-B8B6-D382D28E180B}" sibTransId="{BADA9115-7A3E-4B51-9745-C20C6523461F}"/>
    <dgm:cxn modelId="{61B84B7F-CAED-4BBE-A853-A8EFB52EFE50}" type="presOf" srcId="{EFB77FC0-3D81-4A91-9F85-9830881FFA1C}" destId="{6E2BED90-6EA9-4EC7-AE59-5FA4263E8B6D}" srcOrd="0" destOrd="0" presId="urn:microsoft.com/office/officeart/2017/3/layout/HorizontalLabelsTimeline"/>
    <dgm:cxn modelId="{91E9AA90-41CF-4335-AE37-180EEF128972}" type="presOf" srcId="{FA9C9EED-E2EF-4E18-B8F6-5D09C8C6B23A}" destId="{8C33A733-CF15-4E87-B935-5335A5F0DF3A}" srcOrd="0" destOrd="0" presId="urn:microsoft.com/office/officeart/2017/3/layout/HorizontalLabelsTimeline"/>
    <dgm:cxn modelId="{478B38B2-6791-416B-8465-58D7F2BE6DD9}" srcId="{723ADF89-D426-47AC-8F83-B57A603A1BE6}" destId="{28DCA371-064A-46BF-BFEC-93CC44B575E4}" srcOrd="6" destOrd="0" parTransId="{53BC9110-B8AA-4608-ACC8-8A9C9DD2C407}" sibTransId="{43C22D32-0A74-4272-90CB-9730E9D5B324}"/>
    <dgm:cxn modelId="{546363B3-5671-4742-B2F7-E2712BC169A2}" srcId="{8F44BB13-619C-4472-92E1-D6B23C8E72B4}" destId="{7C482A75-B573-4DC5-AD51-9BE4106670C4}" srcOrd="0" destOrd="0" parTransId="{D6760214-D5AE-4BAF-87A8-1C5BF71FB73A}" sibTransId="{A066094B-0BEE-47C6-BFF6-C47C2DCA6B42}"/>
    <dgm:cxn modelId="{1F9067C1-A117-43B2-81AF-67A724DFFCE8}" srcId="{723ADF89-D426-47AC-8F83-B57A603A1BE6}" destId="{8F44BB13-619C-4472-92E1-D6B23C8E72B4}" srcOrd="5" destOrd="0" parTransId="{91A743AE-FE70-4699-B929-DC99B1E64AAE}" sibTransId="{EF4C0FEE-2F55-41D4-A48B-0AA70B743201}"/>
    <dgm:cxn modelId="{68DFF4CC-4D51-442D-B7D1-2D34BE93A630}" srcId="{723ADF89-D426-47AC-8F83-B57A603A1BE6}" destId="{0F33AA0D-0B9E-4DAB-8433-49ED6950999F}" srcOrd="1" destOrd="0" parTransId="{B5DC192D-42C9-4BF0-AE39-D05B5E1D3C84}" sibTransId="{A5DC9B9D-629F-4834-9975-49B1A0913CD7}"/>
    <dgm:cxn modelId="{1203A9E7-10F5-48F9-9092-5445858C4870}" type="presOf" srcId="{5B6E132C-9AA5-4214-A03B-BD4A202CCCAD}" destId="{36922145-1A5E-4883-A032-3C4D19F0B54A}" srcOrd="0" destOrd="0" presId="urn:microsoft.com/office/officeart/2017/3/layout/HorizontalLabelsTimeline"/>
    <dgm:cxn modelId="{4EE23B6B-3CAE-488E-9529-F253B8FBCEF4}" type="presParOf" srcId="{66C99C99-040E-4178-8622-98D235E5AF8E}" destId="{6758B1A3-5CD7-438D-860F-369F47DA3FA4}" srcOrd="0" destOrd="0" presId="urn:microsoft.com/office/officeart/2017/3/layout/HorizontalLabelsTimeline"/>
    <dgm:cxn modelId="{A3E68C27-06FF-48E0-AD57-E2178DA9F436}" type="presParOf" srcId="{66C99C99-040E-4178-8622-98D235E5AF8E}" destId="{75F9DE5E-F442-4D45-89CD-34B7F7CC74E0}" srcOrd="1" destOrd="0" presId="urn:microsoft.com/office/officeart/2017/3/layout/HorizontalLabelsTimeline"/>
    <dgm:cxn modelId="{4982248E-4DE9-48C7-84BF-F5CA4C2F3AE5}" type="presParOf" srcId="{75F9DE5E-F442-4D45-89CD-34B7F7CC74E0}" destId="{941287B6-B4BB-47BE-A604-E183AA34FAF2}" srcOrd="0" destOrd="0" presId="urn:microsoft.com/office/officeart/2017/3/layout/HorizontalLabelsTimeline"/>
    <dgm:cxn modelId="{3972139E-0800-49E6-80D1-5BE0282A82B8}" type="presParOf" srcId="{941287B6-B4BB-47BE-A604-E183AA34FAF2}" destId="{8C33A733-CF15-4E87-B935-5335A5F0DF3A}" srcOrd="0" destOrd="0" presId="urn:microsoft.com/office/officeart/2017/3/layout/HorizontalLabelsTimeline"/>
    <dgm:cxn modelId="{3A379F11-5994-47FA-A95B-F83E1EBF7211}" type="presParOf" srcId="{941287B6-B4BB-47BE-A604-E183AA34FAF2}" destId="{6F8A8F64-AF10-4192-8956-FC63BCC17D65}" srcOrd="1" destOrd="0" presId="urn:microsoft.com/office/officeart/2017/3/layout/HorizontalLabelsTimeline"/>
    <dgm:cxn modelId="{FFFC205A-6794-4A43-AF43-1D1CE81B7A8C}" type="presParOf" srcId="{6F8A8F64-AF10-4192-8956-FC63BCC17D65}" destId="{36922145-1A5E-4883-A032-3C4D19F0B54A}" srcOrd="0" destOrd="0" presId="urn:microsoft.com/office/officeart/2017/3/layout/HorizontalLabelsTimeline"/>
    <dgm:cxn modelId="{7127906A-1675-4EDD-BE98-BF2E23D7087E}" type="presParOf" srcId="{6F8A8F64-AF10-4192-8956-FC63BCC17D65}" destId="{BBE00C3C-2284-468A-9CF9-CD56BBFAAD74}" srcOrd="1" destOrd="0" presId="urn:microsoft.com/office/officeart/2017/3/layout/HorizontalLabelsTimeline"/>
    <dgm:cxn modelId="{3D20B18B-62DB-41FE-BBC8-07384670A597}" type="presParOf" srcId="{941287B6-B4BB-47BE-A604-E183AA34FAF2}" destId="{7043C32D-31B4-4191-81C1-B9FC523DEB5D}" srcOrd="2" destOrd="0" presId="urn:microsoft.com/office/officeart/2017/3/layout/HorizontalLabelsTimeline"/>
    <dgm:cxn modelId="{32A9BDF0-AD6F-4632-9A4D-017F2E3FEC33}" type="presParOf" srcId="{941287B6-B4BB-47BE-A604-E183AA34FAF2}" destId="{39B78DA0-458F-441C-9D3B-0F79887D4D2A}" srcOrd="3" destOrd="0" presId="urn:microsoft.com/office/officeart/2017/3/layout/HorizontalLabelsTimeline"/>
    <dgm:cxn modelId="{1EBC0455-0004-4662-A30B-718556C74E4C}" type="presParOf" srcId="{941287B6-B4BB-47BE-A604-E183AA34FAF2}" destId="{13398252-DC34-4460-B5B8-536CABEFA568}" srcOrd="4" destOrd="0" presId="urn:microsoft.com/office/officeart/2017/3/layout/HorizontalLabelsTimeline"/>
    <dgm:cxn modelId="{C233C65B-CB9F-4824-B83F-EC908F5FF014}" type="presParOf" srcId="{75F9DE5E-F442-4D45-89CD-34B7F7CC74E0}" destId="{252D091A-8F99-4FD4-937D-A13E7D8B61E1}" srcOrd="1" destOrd="0" presId="urn:microsoft.com/office/officeart/2017/3/layout/HorizontalLabelsTimeline"/>
    <dgm:cxn modelId="{9363E209-1851-4693-BF29-933212EEA9A5}" type="presParOf" srcId="{75F9DE5E-F442-4D45-89CD-34B7F7CC74E0}" destId="{EBB4C3AD-90EE-4600-8959-976A447D7672}" srcOrd="2" destOrd="0" presId="urn:microsoft.com/office/officeart/2017/3/layout/HorizontalLabelsTimeline"/>
    <dgm:cxn modelId="{4B5418EC-E76F-4CF5-AF9C-0EEA0F2ACB80}" type="presParOf" srcId="{EBB4C3AD-90EE-4600-8959-976A447D7672}" destId="{87916AC1-5B9F-4D4D-B7AC-959081772E8D}" srcOrd="0" destOrd="0" presId="urn:microsoft.com/office/officeart/2017/3/layout/HorizontalLabelsTimeline"/>
    <dgm:cxn modelId="{DA00BA7C-EC09-430B-B3B7-908046378BBC}" type="presParOf" srcId="{EBB4C3AD-90EE-4600-8959-976A447D7672}" destId="{B0FCBB60-A1DD-4958-8AD6-A140E8996B4B}" srcOrd="1" destOrd="0" presId="urn:microsoft.com/office/officeart/2017/3/layout/HorizontalLabelsTimeline"/>
    <dgm:cxn modelId="{83A63B03-66B2-4D57-966A-CE1D109C94FF}" type="presParOf" srcId="{B0FCBB60-A1DD-4958-8AD6-A140E8996B4B}" destId="{9CCD8EC5-AB8C-4413-9400-21AD1E84C246}" srcOrd="0" destOrd="0" presId="urn:microsoft.com/office/officeart/2017/3/layout/HorizontalLabelsTimeline"/>
    <dgm:cxn modelId="{1BCD27D1-873B-4EEE-906B-3C0782482495}" type="presParOf" srcId="{B0FCBB60-A1DD-4958-8AD6-A140E8996B4B}" destId="{A9F1C775-7C6E-4137-AD80-4AD07530BF63}" srcOrd="1" destOrd="0" presId="urn:microsoft.com/office/officeart/2017/3/layout/HorizontalLabelsTimeline"/>
    <dgm:cxn modelId="{1B2F5C82-14BF-482C-8854-282F4AD0F509}" type="presParOf" srcId="{EBB4C3AD-90EE-4600-8959-976A447D7672}" destId="{B467998D-A8F2-405F-A4DC-F4EE97E54484}" srcOrd="2" destOrd="0" presId="urn:microsoft.com/office/officeart/2017/3/layout/HorizontalLabelsTimeline"/>
    <dgm:cxn modelId="{4FB2330F-AABB-4131-A97D-94EB34F63284}" type="presParOf" srcId="{EBB4C3AD-90EE-4600-8959-976A447D7672}" destId="{9186BEBE-8A0D-4FAD-AA88-202D1216824E}" srcOrd="3" destOrd="0" presId="urn:microsoft.com/office/officeart/2017/3/layout/HorizontalLabelsTimeline"/>
    <dgm:cxn modelId="{17CCE41B-3B95-4742-82D5-E77F39CA16F8}" type="presParOf" srcId="{EBB4C3AD-90EE-4600-8959-976A447D7672}" destId="{9BD5CC72-D8C1-4B9C-B923-EF725DE48FAA}" srcOrd="4" destOrd="0" presId="urn:microsoft.com/office/officeart/2017/3/layout/HorizontalLabelsTimeline"/>
    <dgm:cxn modelId="{8C94FC0C-58D2-4754-97E5-71B90FF27901}" type="presParOf" srcId="{75F9DE5E-F442-4D45-89CD-34B7F7CC74E0}" destId="{8C737C93-ED20-4B18-B290-DE82771FFF28}" srcOrd="3" destOrd="0" presId="urn:microsoft.com/office/officeart/2017/3/layout/HorizontalLabelsTimeline"/>
    <dgm:cxn modelId="{19CF2779-5861-4D81-BB24-F518AA1DB62A}" type="presParOf" srcId="{75F9DE5E-F442-4D45-89CD-34B7F7CC74E0}" destId="{91D4F55C-E303-4C98-87CE-1EFF9CE1E7B0}" srcOrd="4" destOrd="0" presId="urn:microsoft.com/office/officeart/2017/3/layout/HorizontalLabelsTimeline"/>
    <dgm:cxn modelId="{C4B1609C-DD8D-4C30-89ED-C77D9B520180}" type="presParOf" srcId="{91D4F55C-E303-4C98-87CE-1EFF9CE1E7B0}" destId="{0C06FF59-4586-469A-BFA5-D21FF148511D}" srcOrd="0" destOrd="0" presId="urn:microsoft.com/office/officeart/2017/3/layout/HorizontalLabelsTimeline"/>
    <dgm:cxn modelId="{137B168B-1660-4432-B1EB-64719E40328A}" type="presParOf" srcId="{91D4F55C-E303-4C98-87CE-1EFF9CE1E7B0}" destId="{F38ACA76-EFF1-48A1-ADE3-1C587ED6A91B}" srcOrd="1" destOrd="0" presId="urn:microsoft.com/office/officeart/2017/3/layout/HorizontalLabelsTimeline"/>
    <dgm:cxn modelId="{022800DF-3C84-4DBA-A777-DCC48689E5FA}" type="presParOf" srcId="{F38ACA76-EFF1-48A1-ADE3-1C587ED6A91B}" destId="{FFF5CCDB-66E9-4661-9C94-7EB77DC5BF37}" srcOrd="0" destOrd="0" presId="urn:microsoft.com/office/officeart/2017/3/layout/HorizontalLabelsTimeline"/>
    <dgm:cxn modelId="{692F2AEE-69A7-44D7-8B80-7576FC80039F}" type="presParOf" srcId="{F38ACA76-EFF1-48A1-ADE3-1C587ED6A91B}" destId="{95C9217C-B3E6-4B44-81CD-C258AAB65C71}" srcOrd="1" destOrd="0" presId="urn:microsoft.com/office/officeart/2017/3/layout/HorizontalLabelsTimeline"/>
    <dgm:cxn modelId="{072CBEF3-3316-4CAD-8FFE-1EBF8ACC02F3}" type="presParOf" srcId="{91D4F55C-E303-4C98-87CE-1EFF9CE1E7B0}" destId="{B0B9E2E4-9836-4ED4-AB68-17A85ABF1E3D}" srcOrd="2" destOrd="0" presId="urn:microsoft.com/office/officeart/2017/3/layout/HorizontalLabelsTimeline"/>
    <dgm:cxn modelId="{717CAAB0-CCDF-402A-84F6-9567842EC3BD}" type="presParOf" srcId="{91D4F55C-E303-4C98-87CE-1EFF9CE1E7B0}" destId="{E4AEBE7D-5409-4375-BEB3-ED6494BA8ED2}" srcOrd="3" destOrd="0" presId="urn:microsoft.com/office/officeart/2017/3/layout/HorizontalLabelsTimeline"/>
    <dgm:cxn modelId="{E82CFA5B-AAB4-4790-ABC3-A7FAB10A96D9}" type="presParOf" srcId="{91D4F55C-E303-4C98-87CE-1EFF9CE1E7B0}" destId="{8767A392-B518-4198-B97C-5B31D3F23331}" srcOrd="4" destOrd="0" presId="urn:microsoft.com/office/officeart/2017/3/layout/HorizontalLabelsTimeline"/>
    <dgm:cxn modelId="{2B127222-3F78-4B16-8C56-9424CBBA5CFE}" type="presParOf" srcId="{75F9DE5E-F442-4D45-89CD-34B7F7CC74E0}" destId="{9447FC82-085A-4C4B-B3D3-BA5A9FDC81FB}" srcOrd="5" destOrd="0" presId="urn:microsoft.com/office/officeart/2017/3/layout/HorizontalLabelsTimeline"/>
    <dgm:cxn modelId="{A44710B8-A90C-4AA9-AF76-5C7789117C10}" type="presParOf" srcId="{75F9DE5E-F442-4D45-89CD-34B7F7CC74E0}" destId="{7650C9AC-002B-4A30-9602-B7559D4B72A7}" srcOrd="6" destOrd="0" presId="urn:microsoft.com/office/officeart/2017/3/layout/HorizontalLabelsTimeline"/>
    <dgm:cxn modelId="{0F6F1B94-B73C-4501-A1FD-30622B4EFC2B}" type="presParOf" srcId="{7650C9AC-002B-4A30-9602-B7559D4B72A7}" destId="{6E2BED90-6EA9-4EC7-AE59-5FA4263E8B6D}" srcOrd="0" destOrd="0" presId="urn:microsoft.com/office/officeart/2017/3/layout/HorizontalLabelsTimeline"/>
    <dgm:cxn modelId="{7097406F-223C-48AD-ACB8-9B091313219E}" type="presParOf" srcId="{7650C9AC-002B-4A30-9602-B7559D4B72A7}" destId="{B83C0EEB-6421-4858-89F3-4F0EBDAE5DE4}" srcOrd="1" destOrd="0" presId="urn:microsoft.com/office/officeart/2017/3/layout/HorizontalLabelsTimeline"/>
    <dgm:cxn modelId="{2149BD43-8F12-4428-A2E1-177E1FEBEA1B}" type="presParOf" srcId="{B83C0EEB-6421-4858-89F3-4F0EBDAE5DE4}" destId="{1EDD5843-A3BC-4ECD-86D2-C6EE76F58C3D}" srcOrd="0" destOrd="0" presId="urn:microsoft.com/office/officeart/2017/3/layout/HorizontalLabelsTimeline"/>
    <dgm:cxn modelId="{6A631099-800E-47CE-82CB-D469161B00B3}" type="presParOf" srcId="{B83C0EEB-6421-4858-89F3-4F0EBDAE5DE4}" destId="{05C62391-DB5B-46B6-B92C-687E1023E7C7}" srcOrd="1" destOrd="0" presId="urn:microsoft.com/office/officeart/2017/3/layout/HorizontalLabelsTimeline"/>
    <dgm:cxn modelId="{B545D511-42AC-4680-B119-37A6DFC975AC}" type="presParOf" srcId="{7650C9AC-002B-4A30-9602-B7559D4B72A7}" destId="{C418BBAF-D4D9-43FD-98A1-149795E9E446}" srcOrd="2" destOrd="0" presId="urn:microsoft.com/office/officeart/2017/3/layout/HorizontalLabelsTimeline"/>
    <dgm:cxn modelId="{B77C22F6-F7BE-4AFA-A1DE-5E77BD3BE172}" type="presParOf" srcId="{7650C9AC-002B-4A30-9602-B7559D4B72A7}" destId="{3564B26D-B2B2-47C6-B705-78724823B930}" srcOrd="3" destOrd="0" presId="urn:microsoft.com/office/officeart/2017/3/layout/HorizontalLabelsTimeline"/>
    <dgm:cxn modelId="{5A5954E6-0480-4DA5-9B75-D4187D40DAC1}" type="presParOf" srcId="{7650C9AC-002B-4A30-9602-B7559D4B72A7}" destId="{2CAFCC37-ECBF-4F35-A06A-1BD10541DDDC}" srcOrd="4" destOrd="0" presId="urn:microsoft.com/office/officeart/2017/3/layout/HorizontalLabelsTimeline"/>
    <dgm:cxn modelId="{4B7E18F1-AEB2-4E71-A788-B04FD4B83326}" type="presParOf" srcId="{75F9DE5E-F442-4D45-89CD-34B7F7CC74E0}" destId="{762D1B77-A1B7-46F2-A4B6-79F5B65809CA}" srcOrd="7" destOrd="0" presId="urn:microsoft.com/office/officeart/2017/3/layout/HorizontalLabelsTimeline"/>
    <dgm:cxn modelId="{E55DE39C-5332-4EBC-BB3B-63586088981E}" type="presParOf" srcId="{75F9DE5E-F442-4D45-89CD-34B7F7CC74E0}" destId="{49408918-76B5-408C-A90D-D3D120A5627A}" srcOrd="8" destOrd="0" presId="urn:microsoft.com/office/officeart/2017/3/layout/HorizontalLabelsTimeline"/>
    <dgm:cxn modelId="{945FFAAA-E7EA-4A97-9BBF-4065B1B5F0C5}" type="presParOf" srcId="{49408918-76B5-408C-A90D-D3D120A5627A}" destId="{41686AD0-CFBE-4888-AC66-CC47EAB36697}" srcOrd="0" destOrd="0" presId="urn:microsoft.com/office/officeart/2017/3/layout/HorizontalLabelsTimeline"/>
    <dgm:cxn modelId="{C0EAC283-C569-4410-817C-322D0630EE2D}" type="presParOf" srcId="{49408918-76B5-408C-A90D-D3D120A5627A}" destId="{575706AB-7D2A-4E19-8CCF-F24DB18FE25C}" srcOrd="1" destOrd="0" presId="urn:microsoft.com/office/officeart/2017/3/layout/HorizontalLabelsTimeline"/>
    <dgm:cxn modelId="{B8CD3D44-F1E7-476B-8565-B5C8090C6B17}" type="presParOf" srcId="{575706AB-7D2A-4E19-8CCF-F24DB18FE25C}" destId="{FC4A2814-D467-44BA-8089-E7D1EDB719B7}" srcOrd="0" destOrd="0" presId="urn:microsoft.com/office/officeart/2017/3/layout/HorizontalLabelsTimeline"/>
    <dgm:cxn modelId="{81D36FE1-126B-4C88-9919-7848330777E3}" type="presParOf" srcId="{575706AB-7D2A-4E19-8CCF-F24DB18FE25C}" destId="{B8AE9496-ED70-4C0C-B5D7-AAF746049E7E}" srcOrd="1" destOrd="0" presId="urn:microsoft.com/office/officeart/2017/3/layout/HorizontalLabelsTimeline"/>
    <dgm:cxn modelId="{5E588531-3176-4446-AFDE-F06937DD08A9}" type="presParOf" srcId="{49408918-76B5-408C-A90D-D3D120A5627A}" destId="{9308169D-B90E-425C-B377-EEF5A52B8BD9}" srcOrd="2" destOrd="0" presId="urn:microsoft.com/office/officeart/2017/3/layout/HorizontalLabelsTimeline"/>
    <dgm:cxn modelId="{E89260A3-BCB4-45A7-A74D-2F1D97B5BEF9}" type="presParOf" srcId="{49408918-76B5-408C-A90D-D3D120A5627A}" destId="{661A1588-1EB9-4EFC-991C-88A65450BBEC}" srcOrd="3" destOrd="0" presId="urn:microsoft.com/office/officeart/2017/3/layout/HorizontalLabelsTimeline"/>
    <dgm:cxn modelId="{FC0831E2-5359-4BFE-8ABF-282AD2DB2587}" type="presParOf" srcId="{49408918-76B5-408C-A90D-D3D120A5627A}" destId="{20862275-20A5-4789-A835-F7BB9511DA4B}" srcOrd="4" destOrd="0" presId="urn:microsoft.com/office/officeart/2017/3/layout/HorizontalLabelsTimeline"/>
    <dgm:cxn modelId="{5DCFE10E-010B-4760-BE89-C1005CD1BB4E}" type="presParOf" srcId="{75F9DE5E-F442-4D45-89CD-34B7F7CC74E0}" destId="{AC225EFB-1A49-40B4-859D-D541288E0C57}" srcOrd="9" destOrd="0" presId="urn:microsoft.com/office/officeart/2017/3/layout/HorizontalLabelsTimeline"/>
    <dgm:cxn modelId="{C911AA4A-87B9-4DDD-94D7-5BC3FC873ECF}" type="presParOf" srcId="{75F9DE5E-F442-4D45-89CD-34B7F7CC74E0}" destId="{6FD03F81-EC1E-46B0-ADB7-6AD23877CD6A}" srcOrd="10" destOrd="0" presId="urn:microsoft.com/office/officeart/2017/3/layout/HorizontalLabelsTimeline"/>
    <dgm:cxn modelId="{EAC2DAFC-401F-4508-AA93-9C37EFBE32AA}" type="presParOf" srcId="{6FD03F81-EC1E-46B0-ADB7-6AD23877CD6A}" destId="{CBCA0D99-2A6E-4FE9-AE4E-96EC21E77447}" srcOrd="0" destOrd="0" presId="urn:microsoft.com/office/officeart/2017/3/layout/HorizontalLabelsTimeline"/>
    <dgm:cxn modelId="{07E9946B-64EA-4E71-B9FD-D382E237D5F4}" type="presParOf" srcId="{6FD03F81-EC1E-46B0-ADB7-6AD23877CD6A}" destId="{8C4237FA-93DC-4C02-A309-584180380B1D}" srcOrd="1" destOrd="0" presId="urn:microsoft.com/office/officeart/2017/3/layout/HorizontalLabelsTimeline"/>
    <dgm:cxn modelId="{9F952E18-8A15-491B-973B-B477452F1826}" type="presParOf" srcId="{8C4237FA-93DC-4C02-A309-584180380B1D}" destId="{13EFA5BB-3A27-48D3-BD86-2F154F03B269}" srcOrd="0" destOrd="0" presId="urn:microsoft.com/office/officeart/2017/3/layout/HorizontalLabelsTimeline"/>
    <dgm:cxn modelId="{F0ED0F26-1F39-42DD-B88B-9E0F20EFD36B}" type="presParOf" srcId="{8C4237FA-93DC-4C02-A309-584180380B1D}" destId="{19CBD2AD-DF43-406F-91C1-DC7B1B936B33}" srcOrd="1" destOrd="0" presId="urn:microsoft.com/office/officeart/2017/3/layout/HorizontalLabelsTimeline"/>
    <dgm:cxn modelId="{B4D67AB7-A445-49E4-8B66-687CD271F00A}" type="presParOf" srcId="{6FD03F81-EC1E-46B0-ADB7-6AD23877CD6A}" destId="{7126734F-A2CD-4520-A465-F990863542D5}" srcOrd="2" destOrd="0" presId="urn:microsoft.com/office/officeart/2017/3/layout/HorizontalLabelsTimeline"/>
    <dgm:cxn modelId="{2D9F0500-E4DA-4949-99C7-3544A04DDF83}" type="presParOf" srcId="{6FD03F81-EC1E-46B0-ADB7-6AD23877CD6A}" destId="{1C50A97D-320F-41B9-8825-E02D631AB619}" srcOrd="3" destOrd="0" presId="urn:microsoft.com/office/officeart/2017/3/layout/HorizontalLabelsTimeline"/>
    <dgm:cxn modelId="{B8CDC0E8-5286-4ABB-8752-01FEC9353C46}" type="presParOf" srcId="{6FD03F81-EC1E-46B0-ADB7-6AD23877CD6A}" destId="{88604128-633B-47A5-A6B2-E91D85F99C57}" srcOrd="4" destOrd="0" presId="urn:microsoft.com/office/officeart/2017/3/layout/HorizontalLabelsTimeline"/>
    <dgm:cxn modelId="{8C34EDF7-AC01-4BE7-AD3C-C89A9C8C7586}" type="presParOf" srcId="{75F9DE5E-F442-4D45-89CD-34B7F7CC74E0}" destId="{F0AB5471-520A-42A0-AB3F-8EE214AE60CC}" srcOrd="11" destOrd="0" presId="urn:microsoft.com/office/officeart/2017/3/layout/HorizontalLabelsTimeline"/>
    <dgm:cxn modelId="{11E02E50-AB14-4E35-B562-94DBAC93CBEA}" type="presParOf" srcId="{75F9DE5E-F442-4D45-89CD-34B7F7CC74E0}" destId="{012E5884-3E6A-4D3A-A677-DD91B8B5F679}" srcOrd="12" destOrd="0" presId="urn:microsoft.com/office/officeart/2017/3/layout/HorizontalLabelsTimeline"/>
    <dgm:cxn modelId="{52908B5A-1CEC-4011-AB9E-63DB81A806F0}" type="presParOf" srcId="{012E5884-3E6A-4D3A-A677-DD91B8B5F679}" destId="{A6BCFB69-308F-43C0-A002-FD3A3BFCA366}" srcOrd="0" destOrd="0" presId="urn:microsoft.com/office/officeart/2017/3/layout/HorizontalLabelsTimeline"/>
    <dgm:cxn modelId="{6515D2DB-CCF2-4446-8750-32D9FB0B6F07}" type="presParOf" srcId="{012E5884-3E6A-4D3A-A677-DD91B8B5F679}" destId="{388E4BFE-75C1-4BAC-A809-DA67AC22CA23}" srcOrd="1" destOrd="0" presId="urn:microsoft.com/office/officeart/2017/3/layout/HorizontalLabelsTimeline"/>
    <dgm:cxn modelId="{84236B65-D90E-4D81-A1FA-43E1C3104410}" type="presParOf" srcId="{388E4BFE-75C1-4BAC-A809-DA67AC22CA23}" destId="{C5EAE146-C3AA-4235-B203-94F65B2E906B}" srcOrd="0" destOrd="0" presId="urn:microsoft.com/office/officeart/2017/3/layout/HorizontalLabelsTimeline"/>
    <dgm:cxn modelId="{A968D485-2E8E-4097-A803-9E8AB98B7EA2}" type="presParOf" srcId="{388E4BFE-75C1-4BAC-A809-DA67AC22CA23}" destId="{A5DABD06-BC0E-425B-BEE4-51FFE61C8D64}" srcOrd="1" destOrd="0" presId="urn:microsoft.com/office/officeart/2017/3/layout/HorizontalLabelsTimeline"/>
    <dgm:cxn modelId="{D01D2365-9CF4-4E41-8149-A2B477CC0C15}" type="presParOf" srcId="{012E5884-3E6A-4D3A-A677-DD91B8B5F679}" destId="{DDE2321E-3B83-4530-A6D3-49C5B2BD79F1}" srcOrd="2" destOrd="0" presId="urn:microsoft.com/office/officeart/2017/3/layout/HorizontalLabelsTimeline"/>
    <dgm:cxn modelId="{C7148700-1836-42A1-BF1E-D3FF4AC43A2C}" type="presParOf" srcId="{012E5884-3E6A-4D3A-A677-DD91B8B5F679}" destId="{543DFA4F-B186-43EA-8BAB-B48377149786}" srcOrd="3" destOrd="0" presId="urn:microsoft.com/office/officeart/2017/3/layout/HorizontalLabelsTimeline"/>
    <dgm:cxn modelId="{050591B2-15EB-44E8-914B-C1E8DB7FB887}" type="presParOf" srcId="{012E5884-3E6A-4D3A-A677-DD91B8B5F679}" destId="{A1147D19-0CFC-4F92-AFEA-44FECF494C34}"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99C33-7303-41E2-8E88-0CD9D401F959}">
      <dsp:nvSpPr>
        <dsp:cNvPr id="0" name=""/>
        <dsp:cNvSpPr/>
      </dsp:nvSpPr>
      <dsp:spPr>
        <a:xfrm>
          <a:off x="49" y="17491"/>
          <a:ext cx="4751415"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dirty="0"/>
            <a:t>Current SEER API</a:t>
          </a:r>
        </a:p>
      </dsp:txBody>
      <dsp:txXfrm>
        <a:off x="49" y="17491"/>
        <a:ext cx="4751415" cy="1094400"/>
      </dsp:txXfrm>
    </dsp:sp>
    <dsp:sp modelId="{48FC5A30-11B7-475E-A254-27194F4929F6}">
      <dsp:nvSpPr>
        <dsp:cNvPr id="0" name=""/>
        <dsp:cNvSpPr/>
      </dsp:nvSpPr>
      <dsp:spPr>
        <a:xfrm>
          <a:off x="49" y="1111891"/>
          <a:ext cx="4751415" cy="34748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EOD, SSDIs</a:t>
          </a:r>
        </a:p>
        <a:p>
          <a:pPr marL="285750" lvl="1" indent="-285750" algn="l" defTabSz="1333500">
            <a:lnSpc>
              <a:spcPct val="90000"/>
            </a:lnSpc>
            <a:spcBef>
              <a:spcPct val="0"/>
            </a:spcBef>
            <a:spcAft>
              <a:spcPct val="15000"/>
            </a:spcAft>
            <a:buChar char="•"/>
          </a:pPr>
          <a:r>
            <a:rPr lang="en-US" sz="3000" kern="1200" dirty="0"/>
            <a:t>Can stand alone</a:t>
          </a:r>
        </a:p>
        <a:p>
          <a:pPr marL="285750" lvl="1" indent="-285750" algn="l" defTabSz="1333500">
            <a:lnSpc>
              <a:spcPct val="90000"/>
            </a:lnSpc>
            <a:spcBef>
              <a:spcPct val="0"/>
            </a:spcBef>
            <a:spcAft>
              <a:spcPct val="15000"/>
            </a:spcAft>
            <a:buChar char="•"/>
          </a:pPr>
          <a:r>
            <a:rPr lang="en-US" sz="3000" kern="1200" dirty="0"/>
            <a:t>Incorporated into the AJCC DLL for hospitals.</a:t>
          </a:r>
        </a:p>
        <a:p>
          <a:pPr marL="285750" lvl="1" indent="-285750" algn="l" defTabSz="1333500">
            <a:lnSpc>
              <a:spcPct val="90000"/>
            </a:lnSpc>
            <a:spcBef>
              <a:spcPct val="0"/>
            </a:spcBef>
            <a:spcAft>
              <a:spcPct val="15000"/>
            </a:spcAft>
            <a:buChar char="•"/>
          </a:pPr>
          <a:r>
            <a:rPr lang="en-US" sz="3000" kern="1200" dirty="0"/>
            <a:t>No change. </a:t>
          </a:r>
        </a:p>
      </dsp:txBody>
      <dsp:txXfrm>
        <a:off x="49" y="1111891"/>
        <a:ext cx="4751415" cy="3474826"/>
      </dsp:txXfrm>
    </dsp:sp>
    <dsp:sp modelId="{5EF34C0A-F0B9-4313-9C6F-514C52C08D3B}">
      <dsp:nvSpPr>
        <dsp:cNvPr id="0" name=""/>
        <dsp:cNvSpPr/>
      </dsp:nvSpPr>
      <dsp:spPr>
        <a:xfrm>
          <a:off x="5416663" y="17491"/>
          <a:ext cx="4751415" cy="1094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154432" rIns="270256" bIns="154432" numCol="1" spcCol="1270" anchor="ctr" anchorCtr="0">
          <a:noAutofit/>
        </a:bodyPr>
        <a:lstStyle/>
        <a:p>
          <a:pPr marL="0" lvl="0" indent="0" algn="ctr" defTabSz="1689100">
            <a:lnSpc>
              <a:spcPct val="90000"/>
            </a:lnSpc>
            <a:spcBef>
              <a:spcPct val="0"/>
            </a:spcBef>
            <a:spcAft>
              <a:spcPct val="35000"/>
            </a:spcAft>
            <a:buNone/>
          </a:pPr>
          <a:r>
            <a:rPr lang="en-US" sz="3800" kern="1200" dirty="0"/>
            <a:t>New PDCS API</a:t>
          </a:r>
        </a:p>
      </dsp:txBody>
      <dsp:txXfrm>
        <a:off x="5416663" y="17491"/>
        <a:ext cx="4751415" cy="1094400"/>
      </dsp:txXfrm>
    </dsp:sp>
    <dsp:sp modelId="{7D59A862-DDBE-4E37-B45C-63E90FE5DF01}">
      <dsp:nvSpPr>
        <dsp:cNvPr id="0" name=""/>
        <dsp:cNvSpPr/>
      </dsp:nvSpPr>
      <dsp:spPr>
        <a:xfrm>
          <a:off x="5416663" y="1111891"/>
          <a:ext cx="4751415" cy="34748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Stand alone</a:t>
          </a:r>
        </a:p>
        <a:p>
          <a:pPr marL="285750" lvl="1" indent="-285750" algn="l" defTabSz="1333500">
            <a:lnSpc>
              <a:spcPct val="90000"/>
            </a:lnSpc>
            <a:spcBef>
              <a:spcPct val="0"/>
            </a:spcBef>
            <a:spcAft>
              <a:spcPct val="15000"/>
            </a:spcAft>
            <a:buChar char="•"/>
          </a:pPr>
          <a:r>
            <a:rPr lang="en-US" sz="3000" kern="1200" dirty="0"/>
            <a:t>No plans to incorporate into AJCC DLL.</a:t>
          </a:r>
        </a:p>
        <a:p>
          <a:pPr marL="285750" lvl="1" indent="-285750" algn="l" defTabSz="1333500">
            <a:lnSpc>
              <a:spcPct val="90000"/>
            </a:lnSpc>
            <a:spcBef>
              <a:spcPct val="0"/>
            </a:spcBef>
            <a:spcAft>
              <a:spcPct val="15000"/>
            </a:spcAft>
            <a:buChar char="•"/>
          </a:pPr>
          <a:r>
            <a:rPr lang="en-US" sz="3000" kern="1200" dirty="0"/>
            <a:t>Designed to avoid dual coding for registries implementing both.</a:t>
          </a:r>
        </a:p>
      </dsp:txBody>
      <dsp:txXfrm>
        <a:off x="5416663" y="1111891"/>
        <a:ext cx="4751415" cy="3474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58B1A3-5CD7-438D-860F-369F47DA3FA4}">
      <dsp:nvSpPr>
        <dsp:cNvPr id="0" name=""/>
        <dsp:cNvSpPr/>
      </dsp:nvSpPr>
      <dsp:spPr>
        <a:xfrm>
          <a:off x="0" y="1847056"/>
          <a:ext cx="10167937"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33A733-CF15-4E87-B935-5335A5F0DF3A}">
      <dsp:nvSpPr>
        <dsp:cNvPr id="0" name=""/>
        <dsp:cNvSpPr/>
      </dsp:nvSpPr>
      <dsp:spPr>
        <a:xfrm>
          <a:off x="152519" y="1145174"/>
          <a:ext cx="2236946" cy="4432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a:t>July–Aug. 2024</a:t>
          </a:r>
        </a:p>
      </dsp:txBody>
      <dsp:txXfrm>
        <a:off x="152519" y="1145174"/>
        <a:ext cx="2236946" cy="443293"/>
      </dsp:txXfrm>
    </dsp:sp>
    <dsp:sp modelId="{36922145-1A5E-4883-A032-3C4D19F0B54A}">
      <dsp:nvSpPr>
        <dsp:cNvPr id="0" name=""/>
        <dsp:cNvSpPr/>
      </dsp:nvSpPr>
      <dsp:spPr>
        <a:xfrm>
          <a:off x="152519" y="531074"/>
          <a:ext cx="2236946" cy="6140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C/NET Pilot Testing begins</a:t>
          </a:r>
        </a:p>
      </dsp:txBody>
      <dsp:txXfrm>
        <a:off x="152519" y="531074"/>
        <a:ext cx="2236946" cy="614099"/>
      </dsp:txXfrm>
    </dsp:sp>
    <dsp:sp modelId="{7043C32D-31B4-4191-81C1-B9FC523DEB5D}">
      <dsp:nvSpPr>
        <dsp:cNvPr id="0" name=""/>
        <dsp:cNvSpPr/>
      </dsp:nvSpPr>
      <dsp:spPr>
        <a:xfrm>
          <a:off x="1270992" y="1588468"/>
          <a:ext cx="0" cy="258587"/>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916AC1-5B9F-4D4D-B7AC-959081772E8D}">
      <dsp:nvSpPr>
        <dsp:cNvPr id="0" name=""/>
        <dsp:cNvSpPr/>
      </dsp:nvSpPr>
      <dsp:spPr>
        <a:xfrm>
          <a:off x="1423511" y="2105643"/>
          <a:ext cx="2236946" cy="44329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a:t>1 Aug. 2024</a:t>
          </a:r>
        </a:p>
      </dsp:txBody>
      <dsp:txXfrm>
        <a:off x="1423511" y="2105643"/>
        <a:ext cx="2236946" cy="443293"/>
      </dsp:txXfrm>
    </dsp:sp>
    <dsp:sp modelId="{9CCD8EC5-AB8C-4413-9400-21AD1E84C246}">
      <dsp:nvSpPr>
        <dsp:cNvPr id="0" name=""/>
        <dsp:cNvSpPr/>
      </dsp:nvSpPr>
      <dsp:spPr>
        <a:xfrm>
          <a:off x="1423511" y="2548937"/>
          <a:ext cx="2236946" cy="6140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PIs notify SEER/NAACCR of selected registries.</a:t>
          </a:r>
        </a:p>
      </dsp:txBody>
      <dsp:txXfrm>
        <a:off x="1423511" y="2548937"/>
        <a:ext cx="2236946" cy="614099"/>
      </dsp:txXfrm>
    </dsp:sp>
    <dsp:sp modelId="{B467998D-A8F2-405F-A4DC-F4EE97E54484}">
      <dsp:nvSpPr>
        <dsp:cNvPr id="0" name=""/>
        <dsp:cNvSpPr/>
      </dsp:nvSpPr>
      <dsp:spPr>
        <a:xfrm>
          <a:off x="2541984" y="1847055"/>
          <a:ext cx="0" cy="258587"/>
        </a:xfrm>
        <a:prstGeom prst="line">
          <a:avLst/>
        </a:pr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9B78DA0-458F-441C-9D3B-0F79887D4D2A}">
      <dsp:nvSpPr>
        <dsp:cNvPr id="0" name=""/>
        <dsp:cNvSpPr/>
      </dsp:nvSpPr>
      <dsp:spPr>
        <a:xfrm rot="2700000">
          <a:off x="1242258" y="1818322"/>
          <a:ext cx="57466" cy="57466"/>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86BEBE-8A0D-4FAD-AA88-202D1216824E}">
      <dsp:nvSpPr>
        <dsp:cNvPr id="0" name=""/>
        <dsp:cNvSpPr/>
      </dsp:nvSpPr>
      <dsp:spPr>
        <a:xfrm rot="2700000">
          <a:off x="2513250" y="1818322"/>
          <a:ext cx="57466" cy="57466"/>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06FF59-4586-469A-BFA5-D21FF148511D}">
      <dsp:nvSpPr>
        <dsp:cNvPr id="0" name=""/>
        <dsp:cNvSpPr/>
      </dsp:nvSpPr>
      <dsp:spPr>
        <a:xfrm>
          <a:off x="2694503" y="1145174"/>
          <a:ext cx="2236946" cy="44329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a:t>Aug. 2024</a:t>
          </a:r>
        </a:p>
      </dsp:txBody>
      <dsp:txXfrm>
        <a:off x="2694503" y="1145174"/>
        <a:ext cx="2236946" cy="443293"/>
      </dsp:txXfrm>
    </dsp:sp>
    <dsp:sp modelId="{FFF5CCDB-66E9-4661-9C94-7EB77DC5BF37}">
      <dsp:nvSpPr>
        <dsp:cNvPr id="0" name=""/>
        <dsp:cNvSpPr/>
      </dsp:nvSpPr>
      <dsp:spPr>
        <a:xfrm>
          <a:off x="2694503" y="349636"/>
          <a:ext cx="2236946" cy="7955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Mid-August 2024 – NAACCR v25 vendor meeting.</a:t>
          </a:r>
        </a:p>
      </dsp:txBody>
      <dsp:txXfrm>
        <a:off x="2694503" y="349636"/>
        <a:ext cx="2236946" cy="795538"/>
      </dsp:txXfrm>
    </dsp:sp>
    <dsp:sp modelId="{B0B9E2E4-9836-4ED4-AB68-17A85ABF1E3D}">
      <dsp:nvSpPr>
        <dsp:cNvPr id="0" name=""/>
        <dsp:cNvSpPr/>
      </dsp:nvSpPr>
      <dsp:spPr>
        <a:xfrm>
          <a:off x="3812976" y="1588468"/>
          <a:ext cx="0" cy="258587"/>
        </a:xfrm>
        <a:prstGeom prst="line">
          <a:avLst/>
        </a:pr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E2BED90-6EA9-4EC7-AE59-5FA4263E8B6D}">
      <dsp:nvSpPr>
        <dsp:cNvPr id="0" name=""/>
        <dsp:cNvSpPr/>
      </dsp:nvSpPr>
      <dsp:spPr>
        <a:xfrm>
          <a:off x="3965495" y="2105643"/>
          <a:ext cx="2236946" cy="44329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a:t>Sep. 2024</a:t>
          </a:r>
        </a:p>
      </dsp:txBody>
      <dsp:txXfrm>
        <a:off x="3965495" y="2105643"/>
        <a:ext cx="2236946" cy="443293"/>
      </dsp:txXfrm>
    </dsp:sp>
    <dsp:sp modelId="{1EDD5843-A3BC-4ECD-86D2-C6EE76F58C3D}">
      <dsp:nvSpPr>
        <dsp:cNvPr id="0" name=""/>
        <dsp:cNvSpPr/>
      </dsp:nvSpPr>
      <dsp:spPr>
        <a:xfrm>
          <a:off x="3965495" y="2548937"/>
          <a:ext cx="2236946" cy="97697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Mid-September 2024 – Kick-off meeting for selected hospital registries.</a:t>
          </a:r>
        </a:p>
      </dsp:txBody>
      <dsp:txXfrm>
        <a:off x="3965495" y="2548937"/>
        <a:ext cx="2236946" cy="976977"/>
      </dsp:txXfrm>
    </dsp:sp>
    <dsp:sp modelId="{C418BBAF-D4D9-43FD-98A1-149795E9E446}">
      <dsp:nvSpPr>
        <dsp:cNvPr id="0" name=""/>
        <dsp:cNvSpPr/>
      </dsp:nvSpPr>
      <dsp:spPr>
        <a:xfrm>
          <a:off x="5083968" y="1847055"/>
          <a:ext cx="0" cy="258587"/>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4AEBE7D-5409-4375-BEB3-ED6494BA8ED2}">
      <dsp:nvSpPr>
        <dsp:cNvPr id="0" name=""/>
        <dsp:cNvSpPr/>
      </dsp:nvSpPr>
      <dsp:spPr>
        <a:xfrm rot="2700000">
          <a:off x="3784242" y="1818322"/>
          <a:ext cx="57466" cy="57466"/>
        </a:xfrm>
        <a:prstGeom prst="rect">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4B26D-B2B2-47C6-B705-78724823B930}">
      <dsp:nvSpPr>
        <dsp:cNvPr id="0" name=""/>
        <dsp:cNvSpPr/>
      </dsp:nvSpPr>
      <dsp:spPr>
        <a:xfrm rot="2700000">
          <a:off x="5055235" y="1818322"/>
          <a:ext cx="57466" cy="57466"/>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686AD0-CFBE-4888-AC66-CC47EAB36697}">
      <dsp:nvSpPr>
        <dsp:cNvPr id="0" name=""/>
        <dsp:cNvSpPr/>
      </dsp:nvSpPr>
      <dsp:spPr>
        <a:xfrm>
          <a:off x="5236487" y="1145174"/>
          <a:ext cx="2236946" cy="443293"/>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a:t>1 Oct. 2024</a:t>
          </a:r>
        </a:p>
      </dsp:txBody>
      <dsp:txXfrm>
        <a:off x="5236487" y="1145174"/>
        <a:ext cx="2236946" cy="443293"/>
      </dsp:txXfrm>
    </dsp:sp>
    <dsp:sp modelId="{FC4A2814-D467-44BA-8089-E7D1EDB719B7}">
      <dsp:nvSpPr>
        <dsp:cNvPr id="0" name=""/>
        <dsp:cNvSpPr/>
      </dsp:nvSpPr>
      <dsp:spPr>
        <a:xfrm>
          <a:off x="5236487" y="531074"/>
          <a:ext cx="2236946" cy="614099"/>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Notify hospital registry vendors.</a:t>
          </a:r>
        </a:p>
      </dsp:txBody>
      <dsp:txXfrm>
        <a:off x="5236487" y="531074"/>
        <a:ext cx="2236946" cy="614099"/>
      </dsp:txXfrm>
    </dsp:sp>
    <dsp:sp modelId="{9308169D-B90E-425C-B377-EEF5A52B8BD9}">
      <dsp:nvSpPr>
        <dsp:cNvPr id="0" name=""/>
        <dsp:cNvSpPr/>
      </dsp:nvSpPr>
      <dsp:spPr>
        <a:xfrm>
          <a:off x="6354960" y="1588468"/>
          <a:ext cx="0" cy="258587"/>
        </a:xfrm>
        <a:prstGeom prst="line">
          <a:avLst/>
        </a:pr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CA0D99-2A6E-4FE9-AE4E-96EC21E77447}">
      <dsp:nvSpPr>
        <dsp:cNvPr id="0" name=""/>
        <dsp:cNvSpPr/>
      </dsp:nvSpPr>
      <dsp:spPr>
        <a:xfrm>
          <a:off x="6507479" y="2105643"/>
          <a:ext cx="2236946" cy="44329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a:t>Nov.–Dec. 2024</a:t>
          </a:r>
        </a:p>
      </dsp:txBody>
      <dsp:txXfrm>
        <a:off x="6507479" y="2105643"/>
        <a:ext cx="2236946" cy="443293"/>
      </dsp:txXfrm>
    </dsp:sp>
    <dsp:sp modelId="{13EFA5BB-3A27-48D3-BD86-2F154F03B269}">
      <dsp:nvSpPr>
        <dsp:cNvPr id="0" name=""/>
        <dsp:cNvSpPr/>
      </dsp:nvSpPr>
      <dsp:spPr>
        <a:xfrm>
          <a:off x="6507479" y="2548937"/>
          <a:ext cx="2236946" cy="6140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NAACCR training webinars</a:t>
          </a:r>
        </a:p>
      </dsp:txBody>
      <dsp:txXfrm>
        <a:off x="6507479" y="2548937"/>
        <a:ext cx="2236946" cy="614099"/>
      </dsp:txXfrm>
    </dsp:sp>
    <dsp:sp modelId="{7126734F-A2CD-4520-A465-F990863542D5}">
      <dsp:nvSpPr>
        <dsp:cNvPr id="0" name=""/>
        <dsp:cNvSpPr/>
      </dsp:nvSpPr>
      <dsp:spPr>
        <a:xfrm>
          <a:off x="7625952" y="1847055"/>
          <a:ext cx="0" cy="258587"/>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61A1588-1EB9-4EFC-991C-88A65450BBEC}">
      <dsp:nvSpPr>
        <dsp:cNvPr id="0" name=""/>
        <dsp:cNvSpPr/>
      </dsp:nvSpPr>
      <dsp:spPr>
        <a:xfrm rot="2700000">
          <a:off x="6326227" y="1818322"/>
          <a:ext cx="57466" cy="57466"/>
        </a:xfrm>
        <a:prstGeom prst="rect">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0A97D-320F-41B9-8825-E02D631AB619}">
      <dsp:nvSpPr>
        <dsp:cNvPr id="0" name=""/>
        <dsp:cNvSpPr/>
      </dsp:nvSpPr>
      <dsp:spPr>
        <a:xfrm rot="2700000">
          <a:off x="7597219" y="1818322"/>
          <a:ext cx="57466" cy="57466"/>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BCFB69-308F-43C0-A002-FD3A3BFCA366}">
      <dsp:nvSpPr>
        <dsp:cNvPr id="0" name=""/>
        <dsp:cNvSpPr/>
      </dsp:nvSpPr>
      <dsp:spPr>
        <a:xfrm>
          <a:off x="7778471" y="1145174"/>
          <a:ext cx="2236946" cy="44329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666750">
            <a:lnSpc>
              <a:spcPct val="90000"/>
            </a:lnSpc>
            <a:spcBef>
              <a:spcPct val="0"/>
            </a:spcBef>
            <a:spcAft>
              <a:spcPct val="35000"/>
            </a:spcAft>
            <a:buNone/>
            <a:defRPr b="1"/>
          </a:pPr>
          <a:r>
            <a:rPr lang="en-US" sz="1500" kern="1200" dirty="0"/>
            <a:t>1 Jan. – 30 June 2025</a:t>
          </a:r>
        </a:p>
      </dsp:txBody>
      <dsp:txXfrm>
        <a:off x="7778471" y="1145174"/>
        <a:ext cx="2236946" cy="443293"/>
      </dsp:txXfrm>
    </dsp:sp>
    <dsp:sp modelId="{C5EAE146-C3AA-4235-B203-94F65B2E906B}">
      <dsp:nvSpPr>
        <dsp:cNvPr id="0" name=""/>
        <dsp:cNvSpPr/>
      </dsp:nvSpPr>
      <dsp:spPr>
        <a:xfrm>
          <a:off x="7778471" y="531074"/>
          <a:ext cx="2236946" cy="6140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API included in hospital software updates</a:t>
          </a:r>
        </a:p>
      </dsp:txBody>
      <dsp:txXfrm>
        <a:off x="7778471" y="531074"/>
        <a:ext cx="2236946" cy="614099"/>
      </dsp:txXfrm>
    </dsp:sp>
    <dsp:sp modelId="{DDE2321E-3B83-4530-A6D3-49C5B2BD79F1}">
      <dsp:nvSpPr>
        <dsp:cNvPr id="0" name=""/>
        <dsp:cNvSpPr/>
      </dsp:nvSpPr>
      <dsp:spPr>
        <a:xfrm>
          <a:off x="8896944" y="1588468"/>
          <a:ext cx="0" cy="258587"/>
        </a:xfrm>
        <a:prstGeom prst="line">
          <a:avLst/>
        </a:pr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43DFA4F-B186-43EA-8BAB-B48377149786}">
      <dsp:nvSpPr>
        <dsp:cNvPr id="0" name=""/>
        <dsp:cNvSpPr/>
      </dsp:nvSpPr>
      <dsp:spPr>
        <a:xfrm rot="2700000">
          <a:off x="8868211" y="1818322"/>
          <a:ext cx="57466" cy="57466"/>
        </a:xfrm>
        <a:prstGeom prst="rect">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6C2DC2-7748-7CFA-6E80-999C7CC0B8A8}"/>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Lung 2023 Part 2</a:t>
            </a:r>
            <a:endParaRPr lang="en-US" dirty="0"/>
          </a:p>
        </p:txBody>
      </p:sp>
      <p:sp>
        <p:nvSpPr>
          <p:cNvPr id="3" name="Date Placeholder 2">
            <a:extLst>
              <a:ext uri="{FF2B5EF4-FFF2-40B4-BE49-F238E27FC236}">
                <a16:creationId xmlns:a16="http://schemas.microsoft.com/office/drawing/2014/main" id="{A418C43F-EF54-D0C8-3F6D-4838B81776C1}"/>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11/1/2023 and 11/2/2023</a:t>
            </a:r>
            <a:endParaRPr lang="en-US" dirty="0"/>
          </a:p>
        </p:txBody>
      </p:sp>
      <p:sp>
        <p:nvSpPr>
          <p:cNvPr id="4" name="Footer Placeholder 3">
            <a:extLst>
              <a:ext uri="{FF2B5EF4-FFF2-40B4-BE49-F238E27FC236}">
                <a16:creationId xmlns:a16="http://schemas.microsoft.com/office/drawing/2014/main" id="{1BAF95DC-88E3-E460-B146-6BFAA1702E54}"/>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r>
              <a:rPr lang="en-US"/>
              <a:t>NAACCR 2023-2024 Monthly Webinar Series</a:t>
            </a:r>
            <a:endParaRPr lang="en-US" dirty="0"/>
          </a:p>
        </p:txBody>
      </p:sp>
      <p:sp>
        <p:nvSpPr>
          <p:cNvPr id="5" name="Slide Number Placeholder 4">
            <a:extLst>
              <a:ext uri="{FF2B5EF4-FFF2-40B4-BE49-F238E27FC236}">
                <a16:creationId xmlns:a16="http://schemas.microsoft.com/office/drawing/2014/main" id="{1C20F5A3-9CBB-B991-4F07-710BA8AE882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0C7420B-7874-4A12-B1C6-AB9F0FCB78FB}" type="slidenum">
              <a:rPr lang="en-US" smtClean="0"/>
              <a:t>‹#›</a:t>
            </a:fld>
            <a:endParaRPr lang="en-US" dirty="0"/>
          </a:p>
        </p:txBody>
      </p:sp>
    </p:spTree>
    <p:extLst>
      <p:ext uri="{BB962C8B-B14F-4D97-AF65-F5344CB8AC3E}">
        <p14:creationId xmlns:p14="http://schemas.microsoft.com/office/powerpoint/2010/main" val="199308716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Lung 2023 Part 2</a:t>
            </a:r>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11/1/2023 and 11/2/2023</a:t>
            </a:r>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NAACCR 2023-2024 Monthly Webinar Series</a:t>
            </a:r>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FAA460D0-FEA8-4C87-8FB4-2166E4053FE1}" type="slidenum">
              <a:rPr lang="en-US" smtClean="0"/>
              <a:t>‹#›</a:t>
            </a:fld>
            <a:endParaRPr lang="en-US" dirty="0"/>
          </a:p>
        </p:txBody>
      </p:sp>
    </p:spTree>
    <p:extLst>
      <p:ext uri="{BB962C8B-B14F-4D97-AF65-F5344CB8AC3E}">
        <p14:creationId xmlns:p14="http://schemas.microsoft.com/office/powerpoint/2010/main" val="174948996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not take additional time to describe the Pediatric data collection system, but would like to provide a few clarifications. First, as you can see on the slide, if you want to play with the system and get a better sense of the new items,  you can do so on the SEER Registrar Staging Assistant website, where you can check all schema definitions, the required data elements of each schema, and the definitions of the pediatric T,N M and prognostic factors.  I would like to clarify that this system can be installed by you vendor independent of the EOD,, you do not need to collect EOD in order to collect the pediatric data items. In fact SEER  will provide your vendor with all documentation necessary to install the new items. One very direct way you help pediatric research and care is to ask you vendor to install the new items in your system. This does not mean that you will be required to report additional items  just because you have the capability. Reporting requirements will be a decision of the central registry director in your state for 2025, but if you want to become familiar and ensure that a 2018 moment will not repeat you can be proactive by asking to have the system installed at your facility. </a:t>
            </a:r>
          </a:p>
          <a:p>
            <a:endParaRPr lang="en-US" dirty="0"/>
          </a:p>
        </p:txBody>
      </p:sp>
      <p:sp>
        <p:nvSpPr>
          <p:cNvPr id="4" name="Slide Number Placeholder 3"/>
          <p:cNvSpPr>
            <a:spLocks noGrp="1"/>
          </p:cNvSpPr>
          <p:nvPr>
            <p:ph type="sldNum" sz="quarter" idx="5"/>
          </p:nvPr>
        </p:nvSpPr>
        <p:spPr/>
        <p:txBody>
          <a:bodyPr/>
          <a:lstStyle/>
          <a:p>
            <a:fld id="{2E782CA4-2EAB-47D0-973E-F3E6A726C562}" type="slidenum">
              <a:rPr lang="en-US" smtClean="0"/>
              <a:t>3</a:t>
            </a:fld>
            <a:endParaRPr lang="en-US" dirty="0"/>
          </a:p>
        </p:txBody>
      </p:sp>
    </p:spTree>
    <p:extLst>
      <p:ext uri="{BB962C8B-B14F-4D97-AF65-F5344CB8AC3E}">
        <p14:creationId xmlns:p14="http://schemas.microsoft.com/office/powerpoint/2010/main" val="321495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end my presentation congratulating NCRA and therefore  you all for this nice 50</a:t>
            </a:r>
            <a:r>
              <a:rPr lang="en-US" baseline="30000" dirty="0"/>
              <a:t>th</a:t>
            </a:r>
            <a:r>
              <a:rPr lang="en-US" dirty="0"/>
              <a:t> anniversary. For the last 20 minutes I presented our achievements at SEER but almost none of these would have been possible without the support we received from your amazing organization.  Thank you NCRA!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782CA4-2EAB-47D0-973E-F3E6A726C5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01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PDCS = pediatric data collection system. </a:t>
            </a:r>
          </a:p>
        </p:txBody>
      </p:sp>
      <p:sp>
        <p:nvSpPr>
          <p:cNvPr id="4" name="Header Placeholder 3"/>
          <p:cNvSpPr>
            <a:spLocks noGrp="1"/>
          </p:cNvSpPr>
          <p:nvPr>
            <p:ph type="hdr" sz="quarter"/>
          </p:nvPr>
        </p:nvSpPr>
        <p:spPr/>
        <p:txBody>
          <a:bodyPr/>
          <a:lstStyle/>
          <a:p>
            <a:r>
              <a:rPr lang="en-US"/>
              <a:t>Lung 2023 Part 2</a:t>
            </a:r>
            <a:endParaRPr lang="en-US" dirty="0"/>
          </a:p>
        </p:txBody>
      </p:sp>
      <p:sp>
        <p:nvSpPr>
          <p:cNvPr id="5" name="Date Placeholder 4"/>
          <p:cNvSpPr>
            <a:spLocks noGrp="1"/>
          </p:cNvSpPr>
          <p:nvPr>
            <p:ph type="dt" idx="1"/>
          </p:nvPr>
        </p:nvSpPr>
        <p:spPr/>
        <p:txBody>
          <a:bodyPr/>
          <a:lstStyle/>
          <a:p>
            <a:r>
              <a:rPr lang="en-US"/>
              <a:t>11/1/2023 and 11/2/2023</a:t>
            </a:r>
            <a:endParaRPr lang="en-US" dirty="0"/>
          </a:p>
        </p:txBody>
      </p:sp>
      <p:sp>
        <p:nvSpPr>
          <p:cNvPr id="6" name="Footer Placeholder 5"/>
          <p:cNvSpPr>
            <a:spLocks noGrp="1"/>
          </p:cNvSpPr>
          <p:nvPr>
            <p:ph type="ftr" sz="quarter" idx="4"/>
          </p:nvPr>
        </p:nvSpPr>
        <p:spPr/>
        <p:txBody>
          <a:bodyPr/>
          <a:lstStyle/>
          <a:p>
            <a:r>
              <a:rPr lang="en-US"/>
              <a:t>NAACCR 2023-2024 Monthly Webinar Series</a:t>
            </a:r>
            <a:endParaRPr lang="en-US" dirty="0"/>
          </a:p>
        </p:txBody>
      </p:sp>
      <p:sp>
        <p:nvSpPr>
          <p:cNvPr id="7" name="Slide Number Placeholder 6"/>
          <p:cNvSpPr>
            <a:spLocks noGrp="1"/>
          </p:cNvSpPr>
          <p:nvPr>
            <p:ph type="sldNum" sz="quarter" idx="5"/>
          </p:nvPr>
        </p:nvSpPr>
        <p:spPr/>
        <p:txBody>
          <a:bodyPr/>
          <a:lstStyle/>
          <a:p>
            <a:fld id="{FAA460D0-FEA8-4C87-8FB4-2166E4053FE1}" type="slidenum">
              <a:rPr lang="en-US" smtClean="0"/>
              <a:t>12</a:t>
            </a:fld>
            <a:endParaRPr lang="en-US" dirty="0"/>
          </a:p>
        </p:txBody>
      </p:sp>
    </p:spTree>
    <p:extLst>
      <p:ext uri="{BB962C8B-B14F-4D97-AF65-F5344CB8AC3E}">
        <p14:creationId xmlns:p14="http://schemas.microsoft.com/office/powerpoint/2010/main" val="279764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software vendors only have to implement the DLL in order to get all the EOD and SSDI fields. That was determined to be an unnecessary step for PDCS API, so vendors will be able to call to the new API separately, although the two are designed to work together to avoid dual-coding for the few data items that </a:t>
            </a:r>
          </a:p>
        </p:txBody>
      </p:sp>
      <p:sp>
        <p:nvSpPr>
          <p:cNvPr id="4" name="Header Placeholder 3"/>
          <p:cNvSpPr>
            <a:spLocks noGrp="1"/>
          </p:cNvSpPr>
          <p:nvPr>
            <p:ph type="hdr" sz="quarter"/>
          </p:nvPr>
        </p:nvSpPr>
        <p:spPr/>
        <p:txBody>
          <a:bodyPr/>
          <a:lstStyle/>
          <a:p>
            <a:r>
              <a:rPr lang="en-US"/>
              <a:t>Lung 2023 Part 2</a:t>
            </a:r>
            <a:endParaRPr lang="en-US" dirty="0"/>
          </a:p>
        </p:txBody>
      </p:sp>
      <p:sp>
        <p:nvSpPr>
          <p:cNvPr id="5" name="Date Placeholder 4"/>
          <p:cNvSpPr>
            <a:spLocks noGrp="1"/>
          </p:cNvSpPr>
          <p:nvPr>
            <p:ph type="dt" idx="1"/>
          </p:nvPr>
        </p:nvSpPr>
        <p:spPr/>
        <p:txBody>
          <a:bodyPr/>
          <a:lstStyle/>
          <a:p>
            <a:r>
              <a:rPr lang="en-US"/>
              <a:t>11/1/2023 and 11/2/2023</a:t>
            </a:r>
            <a:endParaRPr lang="en-US" dirty="0"/>
          </a:p>
        </p:txBody>
      </p:sp>
      <p:sp>
        <p:nvSpPr>
          <p:cNvPr id="6" name="Footer Placeholder 5"/>
          <p:cNvSpPr>
            <a:spLocks noGrp="1"/>
          </p:cNvSpPr>
          <p:nvPr>
            <p:ph type="ftr" sz="quarter" idx="4"/>
          </p:nvPr>
        </p:nvSpPr>
        <p:spPr/>
        <p:txBody>
          <a:bodyPr/>
          <a:lstStyle/>
          <a:p>
            <a:r>
              <a:rPr lang="en-US"/>
              <a:t>NAACCR 2023-2024 Monthly Webinar Series</a:t>
            </a:r>
            <a:endParaRPr lang="en-US" dirty="0"/>
          </a:p>
        </p:txBody>
      </p:sp>
      <p:sp>
        <p:nvSpPr>
          <p:cNvPr id="7" name="Slide Number Placeholder 6"/>
          <p:cNvSpPr>
            <a:spLocks noGrp="1"/>
          </p:cNvSpPr>
          <p:nvPr>
            <p:ph type="sldNum" sz="quarter" idx="5"/>
          </p:nvPr>
        </p:nvSpPr>
        <p:spPr/>
        <p:txBody>
          <a:bodyPr/>
          <a:lstStyle/>
          <a:p>
            <a:fld id="{FAA460D0-FEA8-4C87-8FB4-2166E4053FE1}" type="slidenum">
              <a:rPr lang="en-US" smtClean="0"/>
              <a:t>14</a:t>
            </a:fld>
            <a:endParaRPr lang="en-US" dirty="0"/>
          </a:p>
        </p:txBody>
      </p:sp>
    </p:spTree>
    <p:extLst>
      <p:ext uri="{BB962C8B-B14F-4D97-AF65-F5344CB8AC3E}">
        <p14:creationId xmlns:p14="http://schemas.microsoft.com/office/powerpoint/2010/main" val="230416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Lung 2023 Part 2</a:t>
            </a:r>
            <a:endParaRPr lang="en-US" dirty="0"/>
          </a:p>
        </p:txBody>
      </p:sp>
      <p:sp>
        <p:nvSpPr>
          <p:cNvPr id="5" name="Date Placeholder 4"/>
          <p:cNvSpPr>
            <a:spLocks noGrp="1"/>
          </p:cNvSpPr>
          <p:nvPr>
            <p:ph type="dt" idx="1"/>
          </p:nvPr>
        </p:nvSpPr>
        <p:spPr/>
        <p:txBody>
          <a:bodyPr/>
          <a:lstStyle/>
          <a:p>
            <a:r>
              <a:rPr lang="en-US"/>
              <a:t>11/1/2023 and 11/2/2023</a:t>
            </a:r>
            <a:endParaRPr lang="en-US" dirty="0"/>
          </a:p>
        </p:txBody>
      </p:sp>
      <p:sp>
        <p:nvSpPr>
          <p:cNvPr id="6" name="Footer Placeholder 5"/>
          <p:cNvSpPr>
            <a:spLocks noGrp="1"/>
          </p:cNvSpPr>
          <p:nvPr>
            <p:ph type="ftr" sz="quarter" idx="4"/>
          </p:nvPr>
        </p:nvSpPr>
        <p:spPr/>
        <p:txBody>
          <a:bodyPr/>
          <a:lstStyle/>
          <a:p>
            <a:r>
              <a:rPr lang="en-US"/>
              <a:t>NAACCR 2023-2024 Monthly Webinar Series</a:t>
            </a:r>
            <a:endParaRPr lang="en-US" dirty="0"/>
          </a:p>
        </p:txBody>
      </p:sp>
      <p:sp>
        <p:nvSpPr>
          <p:cNvPr id="7" name="Slide Number Placeholder 6"/>
          <p:cNvSpPr>
            <a:spLocks noGrp="1"/>
          </p:cNvSpPr>
          <p:nvPr>
            <p:ph type="sldNum" sz="quarter" idx="5"/>
          </p:nvPr>
        </p:nvSpPr>
        <p:spPr/>
        <p:txBody>
          <a:bodyPr/>
          <a:lstStyle/>
          <a:p>
            <a:fld id="{FAA460D0-FEA8-4C87-8FB4-2166E4053FE1}" type="slidenum">
              <a:rPr lang="en-US" smtClean="0"/>
              <a:t>16</a:t>
            </a:fld>
            <a:endParaRPr lang="en-US" dirty="0"/>
          </a:p>
        </p:txBody>
      </p:sp>
    </p:spTree>
    <p:extLst>
      <p:ext uri="{BB962C8B-B14F-4D97-AF65-F5344CB8AC3E}">
        <p14:creationId xmlns:p14="http://schemas.microsoft.com/office/powerpoint/2010/main" val="346668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various stages of engaging with 3 hospital registry software vendors: C/NET, Elekta, </a:t>
            </a:r>
            <a:r>
              <a:rPr lang="en-US" dirty="0" err="1"/>
              <a:t>Oncolog</a:t>
            </a:r>
            <a:endParaRPr lang="en-US" dirty="0"/>
          </a:p>
          <a:p>
            <a:endParaRPr lang="en-US" dirty="0"/>
          </a:p>
          <a:p>
            <a:r>
              <a:rPr lang="en-US" dirty="0"/>
              <a:t>C/NET plans to include it in the July/August v24 update for selected facilities (LTR, Seattle)</a:t>
            </a:r>
          </a:p>
          <a:p>
            <a:endParaRPr lang="en-US" dirty="0"/>
          </a:p>
          <a:p>
            <a:r>
              <a:rPr lang="en-US" dirty="0"/>
              <a:t>Not part of v24 NAACCR data dictionary, so a special data dictionary extension is being provided to vendors implementing before v25. </a:t>
            </a:r>
          </a:p>
          <a:p>
            <a:endParaRPr lang="en-US" dirty="0"/>
          </a:p>
          <a:p>
            <a:endParaRPr lang="en-US" dirty="0"/>
          </a:p>
        </p:txBody>
      </p:sp>
      <p:sp>
        <p:nvSpPr>
          <p:cNvPr id="4" name="Header Placeholder 3"/>
          <p:cNvSpPr>
            <a:spLocks noGrp="1"/>
          </p:cNvSpPr>
          <p:nvPr>
            <p:ph type="hdr" sz="quarter"/>
          </p:nvPr>
        </p:nvSpPr>
        <p:spPr/>
        <p:txBody>
          <a:bodyPr/>
          <a:lstStyle/>
          <a:p>
            <a:r>
              <a:rPr lang="en-US"/>
              <a:t>Lung 2023 Part 2</a:t>
            </a:r>
            <a:endParaRPr lang="en-US" dirty="0"/>
          </a:p>
        </p:txBody>
      </p:sp>
      <p:sp>
        <p:nvSpPr>
          <p:cNvPr id="5" name="Date Placeholder 4"/>
          <p:cNvSpPr>
            <a:spLocks noGrp="1"/>
          </p:cNvSpPr>
          <p:nvPr>
            <p:ph type="dt" idx="1"/>
          </p:nvPr>
        </p:nvSpPr>
        <p:spPr/>
        <p:txBody>
          <a:bodyPr/>
          <a:lstStyle/>
          <a:p>
            <a:r>
              <a:rPr lang="en-US"/>
              <a:t>11/1/2023 and 11/2/2023</a:t>
            </a:r>
            <a:endParaRPr lang="en-US" dirty="0"/>
          </a:p>
        </p:txBody>
      </p:sp>
      <p:sp>
        <p:nvSpPr>
          <p:cNvPr id="6" name="Footer Placeholder 5"/>
          <p:cNvSpPr>
            <a:spLocks noGrp="1"/>
          </p:cNvSpPr>
          <p:nvPr>
            <p:ph type="ftr" sz="quarter" idx="4"/>
          </p:nvPr>
        </p:nvSpPr>
        <p:spPr/>
        <p:txBody>
          <a:bodyPr/>
          <a:lstStyle/>
          <a:p>
            <a:r>
              <a:rPr lang="en-US"/>
              <a:t>NAACCR 2023-2024 Monthly Webinar Series</a:t>
            </a:r>
            <a:endParaRPr lang="en-US" dirty="0"/>
          </a:p>
        </p:txBody>
      </p:sp>
      <p:sp>
        <p:nvSpPr>
          <p:cNvPr id="7" name="Slide Number Placeholder 6"/>
          <p:cNvSpPr>
            <a:spLocks noGrp="1"/>
          </p:cNvSpPr>
          <p:nvPr>
            <p:ph type="sldNum" sz="quarter" idx="5"/>
          </p:nvPr>
        </p:nvSpPr>
        <p:spPr/>
        <p:txBody>
          <a:bodyPr/>
          <a:lstStyle/>
          <a:p>
            <a:fld id="{FAA460D0-FEA8-4C87-8FB4-2166E4053FE1}" type="slidenum">
              <a:rPr lang="en-US" smtClean="0"/>
              <a:t>17</a:t>
            </a:fld>
            <a:endParaRPr lang="en-US" dirty="0"/>
          </a:p>
        </p:txBody>
      </p:sp>
    </p:spTree>
    <p:extLst>
      <p:ext uri="{BB962C8B-B14F-4D97-AF65-F5344CB8AC3E}">
        <p14:creationId xmlns:p14="http://schemas.microsoft.com/office/powerpoint/2010/main" val="1222304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Representatives on Peds SSDI WG</a:t>
            </a:r>
          </a:p>
          <a:p>
            <a:r>
              <a:rPr lang="en-US" dirty="0"/>
              <a:t>TX – Texas Children’s Hospital</a:t>
            </a:r>
          </a:p>
          <a:p>
            <a:r>
              <a:rPr lang="en-US" dirty="0"/>
              <a:t>TX – John Peter Smith Hospital</a:t>
            </a:r>
          </a:p>
          <a:p>
            <a:r>
              <a:rPr lang="en-US" dirty="0"/>
              <a:t>NY – MSKCC</a:t>
            </a:r>
          </a:p>
          <a:p>
            <a:endParaRPr lang="en-US" dirty="0"/>
          </a:p>
        </p:txBody>
      </p:sp>
      <p:sp>
        <p:nvSpPr>
          <p:cNvPr id="4" name="Header Placeholder 3"/>
          <p:cNvSpPr>
            <a:spLocks noGrp="1"/>
          </p:cNvSpPr>
          <p:nvPr>
            <p:ph type="hdr" sz="quarter"/>
          </p:nvPr>
        </p:nvSpPr>
        <p:spPr/>
        <p:txBody>
          <a:bodyPr/>
          <a:lstStyle/>
          <a:p>
            <a:r>
              <a:rPr lang="en-US"/>
              <a:t>Lung 2023 Part 2</a:t>
            </a:r>
            <a:endParaRPr lang="en-US" dirty="0"/>
          </a:p>
        </p:txBody>
      </p:sp>
      <p:sp>
        <p:nvSpPr>
          <p:cNvPr id="5" name="Date Placeholder 4"/>
          <p:cNvSpPr>
            <a:spLocks noGrp="1"/>
          </p:cNvSpPr>
          <p:nvPr>
            <p:ph type="dt" idx="1"/>
          </p:nvPr>
        </p:nvSpPr>
        <p:spPr/>
        <p:txBody>
          <a:bodyPr/>
          <a:lstStyle/>
          <a:p>
            <a:r>
              <a:rPr lang="en-US"/>
              <a:t>11/1/2023 and 11/2/2023</a:t>
            </a:r>
            <a:endParaRPr lang="en-US" dirty="0"/>
          </a:p>
        </p:txBody>
      </p:sp>
      <p:sp>
        <p:nvSpPr>
          <p:cNvPr id="6" name="Footer Placeholder 5"/>
          <p:cNvSpPr>
            <a:spLocks noGrp="1"/>
          </p:cNvSpPr>
          <p:nvPr>
            <p:ph type="ftr" sz="quarter" idx="4"/>
          </p:nvPr>
        </p:nvSpPr>
        <p:spPr/>
        <p:txBody>
          <a:bodyPr/>
          <a:lstStyle/>
          <a:p>
            <a:r>
              <a:rPr lang="en-US"/>
              <a:t>NAACCR 2023-2024 Monthly Webinar Series</a:t>
            </a:r>
            <a:endParaRPr lang="en-US" dirty="0"/>
          </a:p>
        </p:txBody>
      </p:sp>
      <p:sp>
        <p:nvSpPr>
          <p:cNvPr id="7" name="Slide Number Placeholder 6"/>
          <p:cNvSpPr>
            <a:spLocks noGrp="1"/>
          </p:cNvSpPr>
          <p:nvPr>
            <p:ph type="sldNum" sz="quarter" idx="5"/>
          </p:nvPr>
        </p:nvSpPr>
        <p:spPr/>
        <p:txBody>
          <a:bodyPr/>
          <a:lstStyle/>
          <a:p>
            <a:fld id="{FAA460D0-FEA8-4C87-8FB4-2166E4053FE1}" type="slidenum">
              <a:rPr lang="en-US" smtClean="0"/>
              <a:t>20</a:t>
            </a:fld>
            <a:endParaRPr lang="en-US" dirty="0"/>
          </a:p>
        </p:txBody>
      </p:sp>
    </p:spTree>
    <p:extLst>
      <p:ext uri="{BB962C8B-B14F-4D97-AF65-F5344CB8AC3E}">
        <p14:creationId xmlns:p14="http://schemas.microsoft.com/office/powerpoint/2010/main" val="333582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Lung 2023 Part 2</a:t>
            </a:r>
            <a:endParaRPr lang="en-US" dirty="0"/>
          </a:p>
        </p:txBody>
      </p:sp>
      <p:sp>
        <p:nvSpPr>
          <p:cNvPr id="5" name="Date Placeholder 4"/>
          <p:cNvSpPr>
            <a:spLocks noGrp="1"/>
          </p:cNvSpPr>
          <p:nvPr>
            <p:ph type="dt" idx="1"/>
          </p:nvPr>
        </p:nvSpPr>
        <p:spPr/>
        <p:txBody>
          <a:bodyPr/>
          <a:lstStyle/>
          <a:p>
            <a:r>
              <a:rPr lang="en-US"/>
              <a:t>11/1/2023 and 11/2/2023</a:t>
            </a:r>
            <a:endParaRPr lang="en-US" dirty="0"/>
          </a:p>
        </p:txBody>
      </p:sp>
      <p:sp>
        <p:nvSpPr>
          <p:cNvPr id="6" name="Footer Placeholder 5"/>
          <p:cNvSpPr>
            <a:spLocks noGrp="1"/>
          </p:cNvSpPr>
          <p:nvPr>
            <p:ph type="ftr" sz="quarter" idx="4"/>
          </p:nvPr>
        </p:nvSpPr>
        <p:spPr/>
        <p:txBody>
          <a:bodyPr/>
          <a:lstStyle/>
          <a:p>
            <a:r>
              <a:rPr lang="en-US"/>
              <a:t>NAACCR 2023-2024 Monthly Webinar Series</a:t>
            </a:r>
            <a:endParaRPr lang="en-US" dirty="0"/>
          </a:p>
        </p:txBody>
      </p:sp>
      <p:sp>
        <p:nvSpPr>
          <p:cNvPr id="7" name="Slide Number Placeholder 6"/>
          <p:cNvSpPr>
            <a:spLocks noGrp="1"/>
          </p:cNvSpPr>
          <p:nvPr>
            <p:ph type="sldNum" sz="quarter" idx="5"/>
          </p:nvPr>
        </p:nvSpPr>
        <p:spPr/>
        <p:txBody>
          <a:bodyPr/>
          <a:lstStyle/>
          <a:p>
            <a:fld id="{FAA460D0-FEA8-4C87-8FB4-2166E4053FE1}" type="slidenum">
              <a:rPr lang="en-US" smtClean="0"/>
              <a:t>21</a:t>
            </a:fld>
            <a:endParaRPr lang="en-US" dirty="0"/>
          </a:p>
        </p:txBody>
      </p:sp>
    </p:spTree>
    <p:extLst>
      <p:ext uri="{BB962C8B-B14F-4D97-AF65-F5344CB8AC3E}">
        <p14:creationId xmlns:p14="http://schemas.microsoft.com/office/powerpoint/2010/main" val="1439086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Lung 2023 Part 2</a:t>
            </a:r>
            <a:endParaRPr lang="en-US" dirty="0"/>
          </a:p>
        </p:txBody>
      </p:sp>
      <p:sp>
        <p:nvSpPr>
          <p:cNvPr id="5" name="Date Placeholder 4"/>
          <p:cNvSpPr>
            <a:spLocks noGrp="1"/>
          </p:cNvSpPr>
          <p:nvPr>
            <p:ph type="dt" idx="1"/>
          </p:nvPr>
        </p:nvSpPr>
        <p:spPr/>
        <p:txBody>
          <a:bodyPr/>
          <a:lstStyle/>
          <a:p>
            <a:r>
              <a:rPr lang="en-US"/>
              <a:t>11/1/2023 and 11/2/2023</a:t>
            </a:r>
            <a:endParaRPr lang="en-US" dirty="0"/>
          </a:p>
        </p:txBody>
      </p:sp>
      <p:sp>
        <p:nvSpPr>
          <p:cNvPr id="6" name="Footer Placeholder 5"/>
          <p:cNvSpPr>
            <a:spLocks noGrp="1"/>
          </p:cNvSpPr>
          <p:nvPr>
            <p:ph type="ftr" sz="quarter" idx="4"/>
          </p:nvPr>
        </p:nvSpPr>
        <p:spPr/>
        <p:txBody>
          <a:bodyPr/>
          <a:lstStyle/>
          <a:p>
            <a:r>
              <a:rPr lang="en-US"/>
              <a:t>NAACCR 2023-2024 Monthly Webinar Series</a:t>
            </a:r>
            <a:endParaRPr lang="en-US" dirty="0"/>
          </a:p>
        </p:txBody>
      </p:sp>
      <p:sp>
        <p:nvSpPr>
          <p:cNvPr id="7" name="Slide Number Placeholder 6"/>
          <p:cNvSpPr>
            <a:spLocks noGrp="1"/>
          </p:cNvSpPr>
          <p:nvPr>
            <p:ph type="sldNum" sz="quarter" idx="5"/>
          </p:nvPr>
        </p:nvSpPr>
        <p:spPr/>
        <p:txBody>
          <a:bodyPr/>
          <a:lstStyle/>
          <a:p>
            <a:fld id="{FAA460D0-FEA8-4C87-8FB4-2166E4053FE1}" type="slidenum">
              <a:rPr lang="en-US" smtClean="0"/>
              <a:t>24</a:t>
            </a:fld>
            <a:endParaRPr lang="en-US" dirty="0"/>
          </a:p>
        </p:txBody>
      </p:sp>
    </p:spTree>
    <p:extLst>
      <p:ext uri="{BB962C8B-B14F-4D97-AF65-F5344CB8AC3E}">
        <p14:creationId xmlns:p14="http://schemas.microsoft.com/office/powerpoint/2010/main" val="1746866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7CED7-2411-DA7C-DC1F-C2A0044B786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5/30/2024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A black and grey logo&#10;&#10;Description automatically generated">
            <a:extLst>
              <a:ext uri="{FF2B5EF4-FFF2-40B4-BE49-F238E27FC236}">
                <a16:creationId xmlns:a16="http://schemas.microsoft.com/office/drawing/2014/main" id="{0CEDEEF6-5E99-7D1C-E55F-9D7B1BD500B1}"/>
              </a:ext>
            </a:extLst>
          </p:cNvPr>
          <p:cNvPicPr>
            <a:picLocks noChangeAspect="1"/>
          </p:cNvPicPr>
          <p:nvPr userDrawn="1"/>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06840" y="129721"/>
            <a:ext cx="612515" cy="261322"/>
          </a:xfrm>
          <a:prstGeom prst="rect">
            <a:avLst/>
          </a:prstGeom>
        </p:spPr>
      </p:pic>
    </p:spTree>
    <p:extLst>
      <p:ext uri="{BB962C8B-B14F-4D97-AF65-F5344CB8AC3E}">
        <p14:creationId xmlns:p14="http://schemas.microsoft.com/office/powerpoint/2010/main" val="1123496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5/30/2024</a:t>
            </a:fld>
            <a:endParaRPr lang="en-US" dirty="0"/>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78614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5/30/2024</a:t>
            </a:fld>
            <a:endParaRPr lang="en-US" dirty="0"/>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48822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422025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 Title Slide">
    <p:bg>
      <p:bgPr>
        <a:solidFill>
          <a:schemeClr val="tx2"/>
        </a:solidFill>
        <a:effectLst/>
      </p:bgPr>
    </p:bg>
    <p:spTree>
      <p:nvGrpSpPr>
        <p:cNvPr id="1" name=""/>
        <p:cNvGrpSpPr/>
        <p:nvPr/>
      </p:nvGrpSpPr>
      <p:grpSpPr>
        <a:xfrm>
          <a:off x="0" y="0"/>
          <a:ext cx="0" cy="0"/>
          <a:chOff x="0" y="0"/>
          <a:chExt cx="0" cy="0"/>
        </a:xfrm>
      </p:grpSpPr>
      <p:sp>
        <p:nvSpPr>
          <p:cNvPr id="12" name="Pentagon 11"/>
          <p:cNvSpPr>
            <a:spLocks noChangeAspect="1"/>
          </p:cNvSpPr>
          <p:nvPr userDrawn="1"/>
        </p:nvSpPr>
        <p:spPr>
          <a:xfrm>
            <a:off x="1555315" y="0"/>
            <a:ext cx="3829485" cy="6864096"/>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entagon 9"/>
          <p:cNvSpPr>
            <a:spLocks noChangeAspect="1"/>
          </p:cNvSpPr>
          <p:nvPr userDrawn="1"/>
        </p:nvSpPr>
        <p:spPr>
          <a:xfrm>
            <a:off x="0" y="0"/>
            <a:ext cx="3829485" cy="6864096"/>
          </a:xfrm>
          <a:prstGeom prst="homePlate">
            <a:avLst>
              <a:gd name="adj" fmla="val 36290"/>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userDrawn="1"/>
        </p:nvSpPr>
        <p:spPr>
          <a:xfrm flipV="1">
            <a:off x="0" y="5035296"/>
            <a:ext cx="12192000" cy="18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itle 1"/>
          <p:cNvSpPr>
            <a:spLocks noGrp="1"/>
          </p:cNvSpPr>
          <p:nvPr>
            <p:ph type="ctrTitle" hasCustomPrompt="1"/>
          </p:nvPr>
        </p:nvSpPr>
        <p:spPr>
          <a:xfrm>
            <a:off x="914399" y="1645920"/>
            <a:ext cx="10363200" cy="1827843"/>
          </a:xfrm>
        </p:spPr>
        <p:txBody>
          <a:bodyPr lIns="0" tIns="0" rIns="0" bIns="0" anchor="b">
            <a:noAutofit/>
          </a:bodyPr>
          <a:lstStyle>
            <a:lvl1pPr algn="r">
              <a:defRPr sz="3733" b="0" i="0">
                <a:solidFill>
                  <a:srgbClr val="FFFFFF"/>
                </a:solidFill>
                <a:latin typeface="Arial"/>
                <a:cs typeface="Arial"/>
              </a:defRPr>
            </a:lvl1pPr>
          </a:lstStyle>
          <a:p>
            <a:r>
              <a:rPr lang="en-US"/>
              <a:t>Title of the presentation</a:t>
            </a:r>
          </a:p>
        </p:txBody>
      </p:sp>
      <p:sp>
        <p:nvSpPr>
          <p:cNvPr id="23" name="Subtitle 2"/>
          <p:cNvSpPr>
            <a:spLocks noGrp="1"/>
          </p:cNvSpPr>
          <p:nvPr>
            <p:ph type="subTitle" idx="1" hasCustomPrompt="1"/>
          </p:nvPr>
        </p:nvSpPr>
        <p:spPr>
          <a:xfrm>
            <a:off x="914400" y="3566160"/>
            <a:ext cx="10363200" cy="686376"/>
          </a:xfrm>
        </p:spPr>
        <p:txBody>
          <a:bodyPr lIns="0" tIns="0" rIns="0" bIns="0" anchor="t">
            <a:noAutofit/>
          </a:bodyPr>
          <a:lstStyle>
            <a:lvl1pPr marL="0" indent="0" algn="r">
              <a:buNone/>
              <a:defRPr sz="1867" b="0" i="1" spc="133">
                <a:solidFill>
                  <a:schemeClr val="bg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goes here </a:t>
            </a:r>
          </a:p>
        </p:txBody>
      </p:sp>
      <p:pic>
        <p:nvPicPr>
          <p:cNvPr id="2" name="Picture 1" descr="NCI-Logo-Color.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09602" y="5710324"/>
            <a:ext cx="5324687" cy="508000"/>
          </a:xfrm>
          <a:prstGeom prst="rect">
            <a:avLst/>
          </a:prstGeom>
        </p:spPr>
      </p:pic>
      <p:sp>
        <p:nvSpPr>
          <p:cNvPr id="9" name="Date Placeholder 3"/>
          <p:cNvSpPr>
            <a:spLocks noGrp="1"/>
          </p:cNvSpPr>
          <p:nvPr>
            <p:ph type="dt" sz="half" idx="2"/>
          </p:nvPr>
        </p:nvSpPr>
        <p:spPr>
          <a:xfrm>
            <a:off x="8534400" y="5727697"/>
            <a:ext cx="3048000" cy="475488"/>
          </a:xfrm>
          <a:prstGeom prst="rect">
            <a:avLst/>
          </a:prstGeom>
        </p:spPr>
        <p:txBody>
          <a:bodyPr vert="horz" lIns="0" tIns="0" rIns="0" bIns="0" rtlCol="0" anchor="ctr"/>
          <a:lstStyle>
            <a:lvl1pPr algn="r" fontAlgn="auto">
              <a:spcBef>
                <a:spcPts val="0"/>
              </a:spcBef>
              <a:spcAft>
                <a:spcPts val="0"/>
              </a:spcAft>
              <a:defRPr lang="en-US" sz="1867" smtClean="0"/>
            </a:lvl1pPr>
          </a:lstStyle>
          <a:p>
            <a:pPr>
              <a:defRPr/>
            </a:pPr>
            <a:r>
              <a:rPr lang="en-US"/>
              <a:t>INSERT DATE</a:t>
            </a:r>
            <a:endParaRPr lang="en-US" dirty="0"/>
          </a:p>
        </p:txBody>
      </p:sp>
    </p:spTree>
    <p:extLst>
      <p:ext uri="{BB962C8B-B14F-4D97-AF65-F5344CB8AC3E}">
        <p14:creationId xmlns:p14="http://schemas.microsoft.com/office/powerpoint/2010/main" val="3712495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with Sub-Bullet">
    <p:spTree>
      <p:nvGrpSpPr>
        <p:cNvPr id="1" name=""/>
        <p:cNvGrpSpPr/>
        <p:nvPr/>
      </p:nvGrpSpPr>
      <p:grpSpPr>
        <a:xfrm>
          <a:off x="0" y="0"/>
          <a:ext cx="0" cy="0"/>
          <a:chOff x="0" y="0"/>
          <a:chExt cx="0" cy="0"/>
        </a:xfrm>
      </p:grpSpPr>
      <p:sp>
        <p:nvSpPr>
          <p:cNvPr id="12" name="Pentagon 11"/>
          <p:cNvSpPr>
            <a:spLocks noChangeAspect="1"/>
          </p:cNvSpPr>
          <p:nvPr userDrawn="1"/>
        </p:nvSpPr>
        <p:spPr>
          <a:xfrm>
            <a:off x="1569480" y="0"/>
            <a:ext cx="3829485" cy="6864096"/>
          </a:xfrm>
          <a:prstGeom prst="homePlate">
            <a:avLst>
              <a:gd name="adj" fmla="val 36290"/>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entagon 12"/>
          <p:cNvSpPr>
            <a:spLocks noChangeAspect="1"/>
          </p:cNvSpPr>
          <p:nvPr userDrawn="1"/>
        </p:nvSpPr>
        <p:spPr>
          <a:xfrm>
            <a:off x="14166" y="0"/>
            <a:ext cx="3829485" cy="6864096"/>
          </a:xfrm>
          <a:prstGeom prst="homePlate">
            <a:avLst>
              <a:gd name="adj" fmla="val 36290"/>
            </a:avLst>
          </a:prstGeom>
          <a:solidFill>
            <a:srgbClr val="E8E8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title" hasCustomPrompt="1"/>
          </p:nvPr>
        </p:nvSpPr>
        <p:spPr>
          <a:xfrm>
            <a:off x="658368" y="1828800"/>
            <a:ext cx="4023360" cy="1828800"/>
          </a:xfrm>
        </p:spPr>
        <p:txBody>
          <a:bodyPr lIns="0" tIns="0" rIns="0" bIns="0" anchor="b">
            <a:noAutofit/>
          </a:bodyPr>
          <a:lstStyle>
            <a:lvl1pPr algn="r">
              <a:lnSpc>
                <a:spcPct val="90000"/>
              </a:lnSpc>
              <a:defRPr sz="3200">
                <a:solidFill>
                  <a:srgbClr val="123E57"/>
                </a:solidFill>
                <a:latin typeface="+mj-lt"/>
                <a:cs typeface="SapientSansBold"/>
              </a:defRPr>
            </a:lvl1pPr>
          </a:lstStyle>
          <a:p>
            <a:r>
              <a:rPr lang="en-US"/>
              <a:t>Agenda</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9" name="Picture 8"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11" name="Text Placeholder 12"/>
          <p:cNvSpPr>
            <a:spLocks noGrp="1"/>
          </p:cNvSpPr>
          <p:nvPr>
            <p:ph type="body" sz="quarter" idx="11" hasCustomPrompt="1"/>
          </p:nvPr>
        </p:nvSpPr>
        <p:spPr>
          <a:xfrm>
            <a:off x="5779008" y="0"/>
            <a:ext cx="5730240" cy="6864096"/>
          </a:xfrm>
        </p:spPr>
        <p:txBody>
          <a:bodyPr anchor="ctr">
            <a:noAutofit/>
          </a:bodyPr>
          <a:lstStyle>
            <a:lvl1pPr marL="609585" marR="0" indent="-609585" algn="l" defTabSz="609585" rtl="0" eaLnBrk="1" fontAlgn="auto" latinLnBrk="0" hangingPunct="1">
              <a:lnSpc>
                <a:spcPct val="100000"/>
              </a:lnSpc>
              <a:spcBef>
                <a:spcPts val="0"/>
              </a:spcBef>
              <a:spcAft>
                <a:spcPts val="1333"/>
              </a:spcAft>
              <a:buClr>
                <a:schemeClr val="accent1"/>
              </a:buClr>
              <a:buSzTx/>
              <a:buFont typeface="+mj-lt"/>
              <a:buAutoNum type="arabicPeriod"/>
              <a:tabLst/>
              <a:defRPr i="0">
                <a:solidFill>
                  <a:srgbClr val="000000"/>
                </a:solidFill>
              </a:defRPr>
            </a:lvl1pPr>
            <a:lvl2pPr marL="914377" marR="0"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lang="en-US" sz="2533" i="0" kern="1200" baseline="0" dirty="0" smtClean="0">
                <a:solidFill>
                  <a:srgbClr val="000000"/>
                </a:solidFill>
                <a:latin typeface="+mn-lt"/>
                <a:ea typeface="ＭＳ Ｐゴシック" charset="0"/>
                <a:cs typeface="SapientCentroSlab-Light"/>
              </a:defRPr>
            </a:lvl2pPr>
          </a:lstStyle>
          <a:p>
            <a:r>
              <a:rPr lang="en-US"/>
              <a:t>Agenda Item 1</a:t>
            </a:r>
          </a:p>
          <a:p>
            <a:pPr lvl="1"/>
            <a:r>
              <a:rPr lang="en-US"/>
              <a:t>Agenda Item 1a</a:t>
            </a:r>
          </a:p>
          <a:p>
            <a:pPr lvl="1"/>
            <a:r>
              <a:rPr lang="en-US"/>
              <a:t>Agenda Item 1b</a:t>
            </a:r>
          </a:p>
          <a:p>
            <a:r>
              <a:rPr lang="en-US"/>
              <a:t>Agenda Item 2</a:t>
            </a:r>
          </a:p>
          <a:p>
            <a:pPr lvl="1"/>
            <a:r>
              <a:rPr lang="en-US"/>
              <a:t>Agenda Item 2a</a:t>
            </a:r>
          </a:p>
          <a:p>
            <a:pPr lvl="1"/>
            <a:r>
              <a:rPr lang="en-US"/>
              <a:t>Agenda Item 2b</a:t>
            </a:r>
          </a:p>
          <a:p>
            <a:r>
              <a:rPr lang="en-US"/>
              <a:t>Agenda Item 3</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a:t>Agenda Item 3a</a:t>
            </a:r>
          </a:p>
          <a:p>
            <a:pPr marL="914377" marR="0" lvl="1" indent="-304792" algn="l" defTabSz="609585" rtl="0" eaLnBrk="1" fontAlgn="auto" latinLnBrk="0" hangingPunct="1">
              <a:lnSpc>
                <a:spcPct val="100000"/>
              </a:lnSpc>
              <a:spcBef>
                <a:spcPts val="0"/>
              </a:spcBef>
              <a:spcAft>
                <a:spcPts val="1333"/>
              </a:spcAft>
              <a:buClr>
                <a:schemeClr val="accent1"/>
              </a:buClr>
              <a:buSzTx/>
              <a:buFont typeface="Wingdings" charset="2"/>
              <a:buChar char="§"/>
              <a:tabLst/>
              <a:defRPr/>
            </a:pPr>
            <a:r>
              <a:rPr lang="en-US"/>
              <a:t>Agenda Item 3b</a:t>
            </a:r>
          </a:p>
        </p:txBody>
      </p:sp>
    </p:spTree>
    <p:extLst>
      <p:ext uri="{BB962C8B-B14F-4D97-AF65-F5344CB8AC3E}">
        <p14:creationId xmlns:p14="http://schemas.microsoft.com/office/powerpoint/2010/main" val="391405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Section Break">
    <p:bg>
      <p:bgPr>
        <a:solidFill>
          <a:schemeClr val="tx2"/>
        </a:solidFill>
        <a:effectLst/>
      </p:bgPr>
    </p:bg>
    <p:spTree>
      <p:nvGrpSpPr>
        <p:cNvPr id="1" name=""/>
        <p:cNvGrpSpPr/>
        <p:nvPr/>
      </p:nvGrpSpPr>
      <p:grpSpPr>
        <a:xfrm>
          <a:off x="0" y="0"/>
          <a:ext cx="0" cy="0"/>
          <a:chOff x="0" y="0"/>
          <a:chExt cx="0" cy="0"/>
        </a:xfrm>
      </p:grpSpPr>
      <p:sp>
        <p:nvSpPr>
          <p:cNvPr id="20" name="Pentagon 19"/>
          <p:cNvSpPr/>
          <p:nvPr userDrawn="1"/>
        </p:nvSpPr>
        <p:spPr>
          <a:xfrm>
            <a:off x="2" y="0"/>
            <a:ext cx="11277597"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Pentagon 20"/>
          <p:cNvSpPr/>
          <p:nvPr userDrawn="1"/>
        </p:nvSpPr>
        <p:spPr>
          <a:xfrm>
            <a:off x="1" y="0"/>
            <a:ext cx="9719731"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4572001" y="2423160"/>
            <a:ext cx="6705599" cy="1828800"/>
          </a:xfrm>
        </p:spPr>
        <p:txBody>
          <a:bodyPr lIns="0" tIns="0" rIns="0" bIns="0" anchor="b">
            <a:noAutofit/>
          </a:bodyPr>
          <a:lstStyle>
            <a:lvl1pPr algn="r">
              <a:defRPr sz="3733" spc="-107">
                <a:solidFill>
                  <a:schemeClr val="bg1"/>
                </a:solidFill>
                <a:latin typeface="+mj-lt"/>
                <a:cs typeface="SapientSansBold"/>
              </a:defRPr>
            </a:lvl1pPr>
          </a:lstStyle>
          <a:p>
            <a:pPr lvl="0"/>
            <a:r>
              <a:rPr lang="en-US"/>
              <a:t>Section title</a:t>
            </a:r>
          </a:p>
        </p:txBody>
      </p:sp>
      <p:sp>
        <p:nvSpPr>
          <p:cNvPr id="9" name="Subtitle 2"/>
          <p:cNvSpPr>
            <a:spLocks noGrp="1"/>
          </p:cNvSpPr>
          <p:nvPr>
            <p:ph type="subTitle" idx="1" hasCustomPrompt="1"/>
          </p:nvPr>
        </p:nvSpPr>
        <p:spPr>
          <a:xfrm>
            <a:off x="4571999" y="4343400"/>
            <a:ext cx="6697189" cy="685800"/>
          </a:xfrm>
        </p:spPr>
        <p:txBody>
          <a:bodyPr lIns="0" tIns="0" rIns="0" bIns="0">
            <a:noAutofit/>
          </a:bodyPr>
          <a:lstStyle>
            <a:lvl1pPr marL="0" indent="0" algn="r">
              <a:buNone/>
              <a:defRPr sz="1867" b="0" i="1" spc="133">
                <a:solidFill>
                  <a:srgbClr val="FFFFFF"/>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goes here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dirty="0">
              <a:solidFill>
                <a:srgbClr val="FFFFFF"/>
              </a:solidFill>
              <a:latin typeface="+mn-lt"/>
              <a:cs typeface="SapientSansRegular"/>
            </a:endParaRP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Tree>
    <p:extLst>
      <p:ext uri="{BB962C8B-B14F-4D97-AF65-F5344CB8AC3E}">
        <p14:creationId xmlns:p14="http://schemas.microsoft.com/office/powerpoint/2010/main" val="703887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Section Break ALT">
    <p:bg>
      <p:bgPr>
        <a:solidFill>
          <a:schemeClr val="bg1"/>
        </a:solidFill>
        <a:effectLst/>
      </p:bgPr>
    </p:bg>
    <p:spTree>
      <p:nvGrpSpPr>
        <p:cNvPr id="1" name=""/>
        <p:cNvGrpSpPr/>
        <p:nvPr/>
      </p:nvGrpSpPr>
      <p:grpSpPr>
        <a:xfrm>
          <a:off x="0" y="0"/>
          <a:ext cx="0" cy="0"/>
          <a:chOff x="0" y="0"/>
          <a:chExt cx="0" cy="0"/>
        </a:xfrm>
      </p:grpSpPr>
      <p:sp>
        <p:nvSpPr>
          <p:cNvPr id="7" name="Pentagon 6"/>
          <p:cNvSpPr>
            <a:spLocks noChangeAspect="1"/>
          </p:cNvSpPr>
          <p:nvPr userDrawn="1"/>
        </p:nvSpPr>
        <p:spPr>
          <a:xfrm>
            <a:off x="2031143" y="0"/>
            <a:ext cx="3829485" cy="6864096"/>
          </a:xfrm>
          <a:prstGeom prst="homePlate">
            <a:avLst>
              <a:gd name="adj" fmla="val 36290"/>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Pentagon 9"/>
          <p:cNvSpPr>
            <a:spLocks noChangeAspect="1"/>
          </p:cNvSpPr>
          <p:nvPr userDrawn="1"/>
        </p:nvSpPr>
        <p:spPr>
          <a:xfrm>
            <a:off x="1" y="0"/>
            <a:ext cx="4305313" cy="6864096"/>
          </a:xfrm>
          <a:prstGeom prst="homePlate">
            <a:avLst>
              <a:gd name="adj" fmla="val 32357"/>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860628" y="2423160"/>
            <a:ext cx="5416971" cy="1828800"/>
          </a:xfrm>
        </p:spPr>
        <p:txBody>
          <a:bodyPr lIns="0" tIns="0" rIns="0" bIns="0" anchor="b">
            <a:noAutofit/>
          </a:bodyPr>
          <a:lstStyle>
            <a:lvl1pPr algn="r">
              <a:defRPr sz="3733" spc="-107">
                <a:solidFill>
                  <a:srgbClr val="BB0E3D"/>
                </a:solidFill>
                <a:latin typeface="+mj-lt"/>
                <a:cs typeface="SapientSansBold"/>
              </a:defRPr>
            </a:lvl1pPr>
          </a:lstStyle>
          <a:p>
            <a:pPr lvl="0"/>
            <a:r>
              <a:rPr lang="en-US"/>
              <a:t>Section title</a:t>
            </a:r>
          </a:p>
        </p:txBody>
      </p:sp>
      <p:sp>
        <p:nvSpPr>
          <p:cNvPr id="9" name="Subtitle 2"/>
          <p:cNvSpPr>
            <a:spLocks noGrp="1"/>
          </p:cNvSpPr>
          <p:nvPr>
            <p:ph type="subTitle" idx="1" hasCustomPrompt="1"/>
          </p:nvPr>
        </p:nvSpPr>
        <p:spPr>
          <a:xfrm>
            <a:off x="5860628" y="4343400"/>
            <a:ext cx="5408560" cy="685800"/>
          </a:xfrm>
        </p:spPr>
        <p:txBody>
          <a:bodyPr lIns="0" tIns="0" rIns="0" bIns="0">
            <a:noAutofit/>
          </a:bodyPr>
          <a:lstStyle>
            <a:lvl1pPr marL="0" indent="0" algn="r">
              <a:buNone/>
              <a:defRPr sz="1867" b="0" i="1" spc="133">
                <a:solidFill>
                  <a:schemeClr val="accent3"/>
                </a:solidFill>
                <a:latin typeface="+mn-lt"/>
                <a:cs typeface="SapientCentroSlab-Ligh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Subtitle goes here</a:t>
            </a:r>
          </a:p>
        </p:txBody>
      </p:sp>
      <p:pic>
        <p:nvPicPr>
          <p:cNvPr id="11" name="Picture 10"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
        <p:nvSpPr>
          <p:cNvPr id="1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962324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Red">
    <p:bg>
      <p:bgPr>
        <a:solidFill>
          <a:schemeClr val="tx2"/>
        </a:solidFill>
        <a:effectLst/>
      </p:bgPr>
    </p:bg>
    <p:spTree>
      <p:nvGrpSpPr>
        <p:cNvPr id="1" name=""/>
        <p:cNvGrpSpPr/>
        <p:nvPr/>
      </p:nvGrpSpPr>
      <p:grpSpPr>
        <a:xfrm>
          <a:off x="0" y="0"/>
          <a:ext cx="0" cy="0"/>
          <a:chOff x="0" y="0"/>
          <a:chExt cx="0" cy="0"/>
        </a:xfrm>
      </p:grpSpPr>
      <p:sp>
        <p:nvSpPr>
          <p:cNvPr id="4" name="Pentagon 3"/>
          <p:cNvSpPr/>
          <p:nvPr userDrawn="1"/>
        </p:nvSpPr>
        <p:spPr>
          <a:xfrm>
            <a:off x="0" y="0"/>
            <a:ext cx="11277597"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entagon 4"/>
          <p:cNvSpPr/>
          <p:nvPr userDrawn="1"/>
        </p:nvSpPr>
        <p:spPr>
          <a:xfrm>
            <a:off x="0" y="0"/>
            <a:ext cx="9719731"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0" hasCustomPrompt="1"/>
          </p:nvPr>
        </p:nvSpPr>
        <p:spPr>
          <a:xfrm>
            <a:off x="914400" y="1828800"/>
            <a:ext cx="10363200" cy="3200400"/>
          </a:xfrm>
        </p:spPr>
        <p:txBody>
          <a:bodyPr anchor="ctr">
            <a:noAutofit/>
          </a:bodyPr>
          <a:lstStyle>
            <a:lvl1pPr marL="0" indent="0" algn="ctr">
              <a:spcAft>
                <a:spcPts val="0"/>
              </a:spcAft>
              <a:buNone/>
              <a:defRPr sz="3200" b="0" i="1" baseline="0">
                <a:solidFill>
                  <a:srgbClr val="FFFFFF"/>
                </a:solidFill>
                <a:latin typeface="+mn-lt"/>
                <a:cs typeface="SapientCentroSlab-Light"/>
              </a:defRPr>
            </a:lvl1pPr>
          </a:lstStyle>
          <a:p>
            <a:pPr lvl="0"/>
            <a:r>
              <a:rPr lang="en-US"/>
              <a:t>Vision Quote</a:t>
            </a:r>
            <a:br>
              <a:rPr lang="en-US"/>
            </a:br>
            <a:r>
              <a:rPr lang="en-US"/>
              <a:t>“</a:t>
            </a:r>
            <a:r>
              <a:rPr lang="en-US" err="1"/>
              <a:t>Lorem</a:t>
            </a:r>
            <a:r>
              <a:rPr lang="en-US"/>
              <a:t> </a:t>
            </a:r>
            <a:r>
              <a:rPr lang="en-US" err="1"/>
              <a:t>ipsum</a:t>
            </a:r>
            <a:r>
              <a:rPr lang="en-US"/>
              <a:t> dolor sit </a:t>
            </a:r>
            <a:r>
              <a:rPr lang="en-US" err="1"/>
              <a:t>amet</a:t>
            </a:r>
            <a:r>
              <a:rPr lang="en-US"/>
              <a:t>, fugit </a:t>
            </a:r>
            <a:r>
              <a:rPr lang="en-US" err="1"/>
              <a:t>liberavisse</a:t>
            </a:r>
            <a:r>
              <a:rPr lang="en-US"/>
              <a:t> </a:t>
            </a:r>
            <a:br>
              <a:rPr lang="en-US"/>
            </a:br>
            <a:r>
              <a:rPr lang="en-US" err="1"/>
              <a:t>nec</a:t>
            </a:r>
            <a:r>
              <a:rPr lang="en-US"/>
              <a:t> at. </a:t>
            </a:r>
            <a:r>
              <a:rPr lang="en-US" err="1"/>
              <a:t>Essent</a:t>
            </a:r>
            <a:r>
              <a:rPr lang="en-US"/>
              <a:t> </a:t>
            </a:r>
            <a:r>
              <a:rPr lang="en-US" err="1"/>
              <a:t>elaboraret</a:t>
            </a:r>
            <a:r>
              <a:rPr lang="en-US"/>
              <a:t> </a:t>
            </a:r>
            <a:r>
              <a:rPr lang="en-US" err="1"/>
              <a:t>conclusionemque</a:t>
            </a:r>
            <a:r>
              <a:rPr lang="en-US"/>
              <a:t> </a:t>
            </a:r>
            <a:br>
              <a:rPr lang="en-US"/>
            </a:br>
            <a:r>
              <a:rPr lang="en-US" err="1"/>
              <a:t>eam</a:t>
            </a:r>
            <a:r>
              <a:rPr lang="en-US"/>
              <a:t> id. Quo ex </a:t>
            </a:r>
            <a:r>
              <a:rPr lang="en-US" err="1"/>
              <a:t>laboramus</a:t>
            </a:r>
            <a:r>
              <a:rPr lang="en-US"/>
              <a:t> </a:t>
            </a:r>
            <a:r>
              <a:rPr lang="en-US" err="1"/>
              <a:t>accommodare</a:t>
            </a:r>
            <a:r>
              <a:rPr lang="en-US"/>
              <a:t>, </a:t>
            </a:r>
            <a:br>
              <a:rPr lang="en-US"/>
            </a:br>
            <a:r>
              <a:rPr lang="en-US"/>
              <a:t>his </a:t>
            </a:r>
            <a:r>
              <a:rPr lang="en-US" err="1"/>
              <a:t>falli</a:t>
            </a:r>
            <a:r>
              <a:rPr lang="en-US"/>
              <a:t> </a:t>
            </a:r>
            <a:r>
              <a:rPr lang="en-US" err="1"/>
              <a:t>deleniti</a:t>
            </a:r>
            <a:r>
              <a:rPr lang="en-US"/>
              <a:t> </a:t>
            </a:r>
            <a:r>
              <a:rPr lang="en-US" err="1"/>
              <a:t>ei</a:t>
            </a:r>
            <a:r>
              <a:rPr lang="en-US"/>
              <a:t>. </a:t>
            </a:r>
            <a:r>
              <a:rPr lang="en-US" err="1"/>
              <a:t>Illud</a:t>
            </a:r>
            <a:r>
              <a:rPr lang="en-US"/>
              <a:t> postulant </a:t>
            </a:r>
            <a:br>
              <a:rPr lang="en-US"/>
            </a:br>
            <a:r>
              <a:rPr lang="en-US" err="1"/>
              <a:t>adversarium</a:t>
            </a:r>
            <a:r>
              <a:rPr lang="en-US"/>
              <a:t> </a:t>
            </a:r>
            <a:r>
              <a:rPr lang="en-US" err="1"/>
              <a:t>ei</a:t>
            </a:r>
            <a:r>
              <a:rPr lang="en-US"/>
              <a:t> his.”</a:t>
            </a:r>
          </a:p>
        </p:txBody>
      </p:sp>
      <p:sp>
        <p:nvSpPr>
          <p:cNvPr id="7"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FFFFFF"/>
                </a:solidFill>
                <a:latin typeface="+mn-lt"/>
                <a:cs typeface="SapientSansRegular"/>
              </a:rPr>
              <a:t> </a:t>
            </a:r>
            <a:fld id="{4225D95B-3580-C74C-AC82-B8FCF626B418}" type="slidenum">
              <a:rPr lang="en-US" sz="1333" b="1" smtClean="0">
                <a:solidFill>
                  <a:srgbClr val="FFFFFF"/>
                </a:solidFill>
                <a:latin typeface="+mn-lt"/>
                <a:cs typeface="SapientSansRegular"/>
              </a:rPr>
              <a:pPr algn="r" fontAlgn="auto">
                <a:lnSpc>
                  <a:spcPct val="101000"/>
                </a:lnSpc>
                <a:spcBef>
                  <a:spcPct val="50000"/>
                </a:spcBef>
                <a:spcAft>
                  <a:spcPts val="0"/>
                </a:spcAft>
                <a:defRPr/>
              </a:pPr>
              <a:t>‹#›</a:t>
            </a:fld>
            <a:endParaRPr lang="en-US" sz="1333" b="1" dirty="0">
              <a:solidFill>
                <a:srgbClr val="FFFFFF"/>
              </a:solidFill>
              <a:latin typeface="+mn-lt"/>
              <a:cs typeface="SapientSansRegular"/>
            </a:endParaRPr>
          </a:p>
        </p:txBody>
      </p:sp>
      <p:pic>
        <p:nvPicPr>
          <p:cNvPr id="8" name="Picture 7" descr="NCI-Logo-White-Kno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2" y="6486144"/>
            <a:ext cx="2555849" cy="243840"/>
          </a:xfrm>
          <a:prstGeom prst="rect">
            <a:avLst/>
          </a:prstGeom>
        </p:spPr>
      </p:pic>
    </p:spTree>
    <p:extLst>
      <p:ext uri="{BB962C8B-B14F-4D97-AF65-F5344CB8AC3E}">
        <p14:creationId xmlns:p14="http://schemas.microsoft.com/office/powerpoint/2010/main" val="731101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lumn —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2"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3"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351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lumn — No Foot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5" name="Content Placeholder 2"/>
          <p:cNvSpPr>
            <a:spLocks noGrp="1"/>
          </p:cNvSpPr>
          <p:nvPr>
            <p:ph sz="quarter" idx="11"/>
          </p:nvPr>
        </p:nvSpPr>
        <p:spPr>
          <a:xfrm>
            <a:off x="658368" y="1426633"/>
            <a:ext cx="10887456"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9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5/30/2024</a:t>
            </a:fld>
            <a:endParaRPr lang="en-US" dirty="0"/>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pic>
        <p:nvPicPr>
          <p:cNvPr id="9" name="Picture 8" descr="A black and grey logo&#10;&#10;Description automatically generated">
            <a:extLst>
              <a:ext uri="{FF2B5EF4-FFF2-40B4-BE49-F238E27FC236}">
                <a16:creationId xmlns:a16="http://schemas.microsoft.com/office/drawing/2014/main" id="{FFF85BC6-54CD-AE02-AAD2-08A08BCE42E4}"/>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5957" y="6460153"/>
            <a:ext cx="612515" cy="261322"/>
          </a:xfrm>
          <a:prstGeom prst="rect">
            <a:avLst/>
          </a:prstGeom>
        </p:spPr>
      </p:pic>
    </p:spTree>
    <p:extLst>
      <p:ext uri="{BB962C8B-B14F-4D97-AF65-F5344CB8AC3E}">
        <p14:creationId xmlns:p14="http://schemas.microsoft.com/office/powerpoint/2010/main" val="2772780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umn Lef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725029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umn Lef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4"/>
          <p:cNvSpPr>
            <a:spLocks noGrp="1"/>
          </p:cNvSpPr>
          <p:nvPr>
            <p:ph sz="quarter" idx="12"/>
          </p:nvPr>
        </p:nvSpPr>
        <p:spPr>
          <a:xfrm>
            <a:off x="6349408" y="1426633"/>
            <a:ext cx="5196417" cy="4800600"/>
          </a:xfrm>
        </p:spPr>
        <p:txBody>
          <a:bodyPr anchor="ctr"/>
          <a:lstStyle>
            <a:lvl1pPr marL="0" indent="0" algn="ctr">
              <a:buFontTx/>
              <a:buNone/>
              <a:defRPr/>
            </a:lvl1pPr>
          </a:lstStyle>
          <a:p>
            <a:pPr lvl="0"/>
            <a:r>
              <a:rPr lang="en-US"/>
              <a:t>Click to edit Master text styles</a:t>
            </a:r>
          </a:p>
        </p:txBody>
      </p:sp>
      <p:sp>
        <p:nvSpPr>
          <p:cNvPr id="6" name="Content Placeholder 2"/>
          <p:cNvSpPr>
            <a:spLocks noGrp="1"/>
          </p:cNvSpPr>
          <p:nvPr>
            <p:ph sz="quarter" idx="11"/>
          </p:nvPr>
        </p:nvSpPr>
        <p:spPr>
          <a:xfrm>
            <a:off x="658369"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271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 Right —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5" name="Picture 14"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
        <p:nvSpPr>
          <p:cNvPr id="6"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2719708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umn Right — No Foot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4"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
        <p:nvSpPr>
          <p:cNvPr id="5" name="Content Placeholder 2"/>
          <p:cNvSpPr>
            <a:spLocks noGrp="1"/>
          </p:cNvSpPr>
          <p:nvPr>
            <p:ph sz="quarter" idx="11"/>
          </p:nvPr>
        </p:nvSpPr>
        <p:spPr>
          <a:xfrm>
            <a:off x="6067976" y="1426633"/>
            <a:ext cx="5477849" cy="4800600"/>
          </a:xfrm>
        </p:spPr>
        <p:txBody>
          <a:bodyPr num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2"/>
          </p:nvPr>
        </p:nvSpPr>
        <p:spPr>
          <a:xfrm>
            <a:off x="658369" y="1426633"/>
            <a:ext cx="5196417" cy="4800600"/>
          </a:xfrm>
        </p:spPr>
        <p:txBody>
          <a:bodyPr anchor="ct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36328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Graphic —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1" name="Picture 10"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440548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Graphic — No Footer">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58368" y="415545"/>
            <a:ext cx="10887456" cy="423193"/>
          </a:xfrm>
        </p:spPr>
        <p:txBody>
          <a:bodyPr lIns="0" tIns="0" rIns="0" bIns="0" anchor="b">
            <a:noAutofit/>
          </a:bodyPr>
          <a:lstStyle>
            <a:lvl1pPr>
              <a:lnSpc>
                <a:spcPct val="90000"/>
              </a:lnSpc>
              <a:defRPr sz="3200" baseline="0">
                <a:solidFill>
                  <a:srgbClr val="123E57"/>
                </a:solidFill>
                <a:latin typeface="+mj-lt"/>
                <a:cs typeface="SapientSansBold"/>
              </a:defRPr>
            </a:lvl1pPr>
          </a:lstStyle>
          <a:p>
            <a:r>
              <a:rPr lang="en-US"/>
              <a:t>Slide title</a:t>
            </a:r>
          </a:p>
        </p:txBody>
      </p:sp>
      <p:sp>
        <p:nvSpPr>
          <p:cNvPr id="10"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26263493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Footer">
    <p:spTree>
      <p:nvGrpSpPr>
        <p:cNvPr id="1" name=""/>
        <p:cNvGrpSpPr/>
        <p:nvPr/>
      </p:nvGrpSpPr>
      <p:grpSpPr>
        <a:xfrm>
          <a:off x="0" y="0"/>
          <a:ext cx="0" cy="0"/>
          <a:chOff x="0" y="0"/>
          <a:chExt cx="0" cy="0"/>
        </a:xfrm>
      </p:grpSpPr>
      <p:sp>
        <p:nvSpPr>
          <p:cNvPr id="11"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pic>
        <p:nvPicPr>
          <p:cNvPr id="12" name="Picture 11" descr="NCI-Logo-Gray-Knock-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486144"/>
            <a:ext cx="2555851" cy="243840"/>
          </a:xfrm>
          <a:prstGeom prst="rect">
            <a:avLst/>
          </a:prstGeom>
        </p:spPr>
      </p:pic>
    </p:spTree>
    <p:extLst>
      <p:ext uri="{BB962C8B-B14F-4D97-AF65-F5344CB8AC3E}">
        <p14:creationId xmlns:p14="http://schemas.microsoft.com/office/powerpoint/2010/main" val="2310325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No Footer">
    <p:spTree>
      <p:nvGrpSpPr>
        <p:cNvPr id="1" name=""/>
        <p:cNvGrpSpPr/>
        <p:nvPr/>
      </p:nvGrpSpPr>
      <p:grpSpPr>
        <a:xfrm>
          <a:off x="0" y="0"/>
          <a:ext cx="0" cy="0"/>
          <a:chOff x="0" y="0"/>
          <a:chExt cx="0" cy="0"/>
        </a:xfrm>
      </p:grpSpPr>
      <p:sp>
        <p:nvSpPr>
          <p:cNvPr id="3" name="Text Box 14"/>
          <p:cNvSpPr txBox="1">
            <a:spLocks noChangeArrowheads="1"/>
          </p:cNvSpPr>
          <p:nvPr userDrawn="1"/>
        </p:nvSpPr>
        <p:spPr bwMode="auto">
          <a:xfrm>
            <a:off x="11529485" y="6486144"/>
            <a:ext cx="410633" cy="243840"/>
          </a:xfrm>
          <a:prstGeom prst="rect">
            <a:avLst/>
          </a:prstGeom>
          <a:noFill/>
          <a:ln w="9525">
            <a:noFill/>
            <a:miter lim="800000"/>
            <a:headEnd/>
            <a:tailEnd/>
          </a:ln>
          <a:effectLst/>
        </p:spPr>
        <p:txBody>
          <a:bodyPr lIns="0" tIns="0" rIns="0" bIns="0">
            <a:noAutofit/>
          </a:bodyPr>
          <a:lstStyle>
            <a:lvl1pPr defTabSz="912813" eaLnBrk="0" hangingPunct="0">
              <a:tabLst>
                <a:tab pos="11025188" algn="r"/>
              </a:tabLst>
              <a:defRPr sz="2400">
                <a:solidFill>
                  <a:schemeClr val="tx1"/>
                </a:solidFill>
                <a:latin typeface="Georgia" charset="0"/>
                <a:ea typeface="ＭＳ Ｐゴシック" charset="0"/>
                <a:cs typeface="ＭＳ Ｐゴシック" charset="0"/>
              </a:defRPr>
            </a:lvl1pPr>
            <a:lvl2pPr marL="37931725" indent="-37474525" defTabSz="912813" eaLnBrk="0" hangingPunct="0">
              <a:tabLst>
                <a:tab pos="11025188" algn="r"/>
              </a:tabLst>
              <a:defRPr sz="2400">
                <a:solidFill>
                  <a:schemeClr val="tx1"/>
                </a:solidFill>
                <a:latin typeface="Georgia" charset="0"/>
                <a:ea typeface="ＭＳ Ｐゴシック" charset="0"/>
              </a:defRPr>
            </a:lvl2pPr>
            <a:lvl3pPr eaLnBrk="0" hangingPunct="0">
              <a:tabLst>
                <a:tab pos="11025188" algn="r"/>
              </a:tabLst>
              <a:defRPr sz="2400">
                <a:solidFill>
                  <a:schemeClr val="tx1"/>
                </a:solidFill>
                <a:latin typeface="Georgia" charset="0"/>
                <a:ea typeface="ＭＳ Ｐゴシック" charset="0"/>
              </a:defRPr>
            </a:lvl3pPr>
            <a:lvl4pPr eaLnBrk="0" hangingPunct="0">
              <a:tabLst>
                <a:tab pos="11025188" algn="r"/>
              </a:tabLst>
              <a:defRPr sz="2400">
                <a:solidFill>
                  <a:schemeClr val="tx1"/>
                </a:solidFill>
                <a:latin typeface="Georgia" charset="0"/>
                <a:ea typeface="ＭＳ Ｐゴシック" charset="0"/>
              </a:defRPr>
            </a:lvl4pPr>
            <a:lvl5pPr eaLnBrk="0" hangingPunct="0">
              <a:tabLst>
                <a:tab pos="11025188" algn="r"/>
              </a:tabLst>
              <a:defRPr sz="2400">
                <a:solidFill>
                  <a:schemeClr val="tx1"/>
                </a:solidFill>
                <a:latin typeface="Georgia" charset="0"/>
                <a:ea typeface="ＭＳ Ｐゴシック" charset="0"/>
              </a:defRPr>
            </a:lvl5pPr>
            <a:lvl6pPr marL="457200" eaLnBrk="0" fontAlgn="base" hangingPunct="0">
              <a:spcBef>
                <a:spcPct val="0"/>
              </a:spcBef>
              <a:spcAft>
                <a:spcPct val="0"/>
              </a:spcAft>
              <a:tabLst>
                <a:tab pos="11025188" algn="r"/>
              </a:tabLst>
              <a:defRPr sz="2400">
                <a:solidFill>
                  <a:schemeClr val="tx1"/>
                </a:solidFill>
                <a:latin typeface="Georgia" charset="0"/>
                <a:ea typeface="ＭＳ Ｐゴシック" charset="0"/>
              </a:defRPr>
            </a:lvl6pPr>
            <a:lvl7pPr marL="914400" eaLnBrk="0" fontAlgn="base" hangingPunct="0">
              <a:spcBef>
                <a:spcPct val="0"/>
              </a:spcBef>
              <a:spcAft>
                <a:spcPct val="0"/>
              </a:spcAft>
              <a:tabLst>
                <a:tab pos="11025188" algn="r"/>
              </a:tabLst>
              <a:defRPr sz="2400">
                <a:solidFill>
                  <a:schemeClr val="tx1"/>
                </a:solidFill>
                <a:latin typeface="Georgia" charset="0"/>
                <a:ea typeface="ＭＳ Ｐゴシック" charset="0"/>
              </a:defRPr>
            </a:lvl7pPr>
            <a:lvl8pPr marL="1371600" eaLnBrk="0" fontAlgn="base" hangingPunct="0">
              <a:spcBef>
                <a:spcPct val="0"/>
              </a:spcBef>
              <a:spcAft>
                <a:spcPct val="0"/>
              </a:spcAft>
              <a:tabLst>
                <a:tab pos="11025188" algn="r"/>
              </a:tabLst>
              <a:defRPr sz="2400">
                <a:solidFill>
                  <a:schemeClr val="tx1"/>
                </a:solidFill>
                <a:latin typeface="Georgia" charset="0"/>
                <a:ea typeface="ＭＳ Ｐゴシック" charset="0"/>
              </a:defRPr>
            </a:lvl8pPr>
            <a:lvl9pPr marL="1828800" eaLnBrk="0" fontAlgn="base" hangingPunct="0">
              <a:spcBef>
                <a:spcPct val="0"/>
              </a:spcBef>
              <a:spcAft>
                <a:spcPct val="0"/>
              </a:spcAft>
              <a:tabLst>
                <a:tab pos="11025188" algn="r"/>
              </a:tabLst>
              <a:defRPr sz="2400">
                <a:solidFill>
                  <a:schemeClr val="tx1"/>
                </a:solidFill>
                <a:latin typeface="Georgia" charset="0"/>
                <a:ea typeface="ＭＳ Ｐゴシック" charset="0"/>
              </a:defRPr>
            </a:lvl9pPr>
          </a:lstStyle>
          <a:p>
            <a:pPr algn="r" fontAlgn="auto">
              <a:lnSpc>
                <a:spcPct val="101000"/>
              </a:lnSpc>
              <a:spcBef>
                <a:spcPct val="50000"/>
              </a:spcBef>
              <a:spcAft>
                <a:spcPts val="0"/>
              </a:spcAft>
              <a:defRPr/>
            </a:pPr>
            <a:r>
              <a:rPr lang="en-US" sz="1333" b="1" dirty="0">
                <a:solidFill>
                  <a:srgbClr val="7F7F7F"/>
                </a:solidFill>
                <a:latin typeface="+mn-lt"/>
                <a:cs typeface="SapientSansRegular"/>
              </a:rPr>
              <a:t> </a:t>
            </a:r>
            <a:fld id="{4225D95B-3580-C74C-AC82-B8FCF626B418}" type="slidenum">
              <a:rPr lang="en-US" sz="1333" b="1" smtClean="0">
                <a:solidFill>
                  <a:srgbClr val="7F7F7F"/>
                </a:solidFill>
                <a:latin typeface="+mn-lt"/>
                <a:cs typeface="SapientSansRegular"/>
              </a:rPr>
              <a:pPr algn="r" fontAlgn="auto">
                <a:lnSpc>
                  <a:spcPct val="101000"/>
                </a:lnSpc>
                <a:spcBef>
                  <a:spcPct val="50000"/>
                </a:spcBef>
                <a:spcAft>
                  <a:spcPts val="0"/>
                </a:spcAft>
                <a:defRPr/>
              </a:pPr>
              <a:t>‹#›</a:t>
            </a:fld>
            <a:endParaRPr lang="en-US" sz="1333" b="1" dirty="0">
              <a:solidFill>
                <a:srgbClr val="7F7F7F"/>
              </a:solidFill>
              <a:latin typeface="+mn-lt"/>
              <a:cs typeface="SapientSansRegular"/>
            </a:endParaRPr>
          </a:p>
        </p:txBody>
      </p:sp>
    </p:spTree>
    <p:extLst>
      <p:ext uri="{BB962C8B-B14F-4D97-AF65-F5344CB8AC3E}">
        <p14:creationId xmlns:p14="http://schemas.microsoft.com/office/powerpoint/2010/main" val="1874881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Red">
    <p:bg>
      <p:bgPr>
        <a:solidFill>
          <a:schemeClr val="tx2"/>
        </a:solidFill>
        <a:effectLst/>
      </p:bgPr>
    </p:bg>
    <p:spTree>
      <p:nvGrpSpPr>
        <p:cNvPr id="1" name=""/>
        <p:cNvGrpSpPr/>
        <p:nvPr/>
      </p:nvGrpSpPr>
      <p:grpSpPr>
        <a:xfrm>
          <a:off x="0" y="0"/>
          <a:ext cx="0" cy="0"/>
          <a:chOff x="0" y="0"/>
          <a:chExt cx="0" cy="0"/>
        </a:xfrm>
      </p:grpSpPr>
      <p:sp>
        <p:nvSpPr>
          <p:cNvPr id="6" name="Pentagon 5"/>
          <p:cNvSpPr/>
          <p:nvPr userDrawn="1"/>
        </p:nvSpPr>
        <p:spPr>
          <a:xfrm>
            <a:off x="0" y="0"/>
            <a:ext cx="11277597" cy="6858000"/>
          </a:xfrm>
          <a:prstGeom prst="homePlate">
            <a:avLst>
              <a:gd name="adj" fmla="val 20935"/>
            </a:avLst>
          </a:prstGeom>
          <a:solidFill>
            <a:srgbClr val="B1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Pentagon 7"/>
          <p:cNvSpPr/>
          <p:nvPr userDrawn="1"/>
        </p:nvSpPr>
        <p:spPr>
          <a:xfrm>
            <a:off x="0" y="0"/>
            <a:ext cx="9719731" cy="6858000"/>
          </a:xfrm>
          <a:prstGeom prst="homePlate">
            <a:avLst>
              <a:gd name="adj" fmla="val 20935"/>
            </a:avLst>
          </a:prstGeom>
          <a:solidFill>
            <a:srgbClr val="A70E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13"/>
          <p:cNvSpPr txBox="1">
            <a:spLocks noChangeArrowheads="1"/>
          </p:cNvSpPr>
          <p:nvPr userDrawn="1"/>
        </p:nvSpPr>
        <p:spPr bwMode="auto">
          <a:xfrm>
            <a:off x="2701330" y="5808133"/>
            <a:ext cx="6838026" cy="420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defRPr/>
            </a:pPr>
            <a:r>
              <a:rPr lang="en-US" sz="2133" b="1" dirty="0">
                <a:solidFill>
                  <a:schemeClr val="bg1"/>
                </a:solidFill>
                <a:latin typeface="Arial" charset="0"/>
              </a:rPr>
              <a:t>www.cancer.gov                 www.cancer.gov/espanol</a:t>
            </a:r>
          </a:p>
        </p:txBody>
      </p:sp>
      <p:grpSp>
        <p:nvGrpSpPr>
          <p:cNvPr id="7" name="Group 6"/>
          <p:cNvGrpSpPr>
            <a:grpSpLocks noChangeAspect="1"/>
          </p:cNvGrpSpPr>
          <p:nvPr userDrawn="1"/>
        </p:nvGrpSpPr>
        <p:grpSpPr>
          <a:xfrm>
            <a:off x="3992035" y="2865121"/>
            <a:ext cx="4218368" cy="1084580"/>
            <a:chOff x="2333626" y="1990725"/>
            <a:chExt cx="4519680" cy="1162050"/>
          </a:xfrm>
        </p:grpSpPr>
        <p:pic>
          <p:nvPicPr>
            <p:cNvPr id="10" name="Picture 9" descr="NCI-Logo-Stac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3805" y="2133600"/>
              <a:ext cx="3119501" cy="852170"/>
            </a:xfrm>
            <a:prstGeom prst="rect">
              <a:avLst/>
            </a:prstGeom>
          </p:spPr>
        </p:pic>
        <p:pic>
          <p:nvPicPr>
            <p:cNvPr id="11" name="Picture 10" descr="4_hhs_logo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3626" y="1990725"/>
              <a:ext cx="1162050" cy="1162050"/>
            </a:xfrm>
            <a:prstGeom prst="rect">
              <a:avLst/>
            </a:prstGeom>
          </p:spPr>
        </p:pic>
      </p:grpSp>
    </p:spTree>
    <p:extLst>
      <p:ext uri="{BB962C8B-B14F-4D97-AF65-F5344CB8AC3E}">
        <p14:creationId xmlns:p14="http://schemas.microsoft.com/office/powerpoint/2010/main" val="3336045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E9706-A95C-4BD5-92AB-A9FEA0F06EB7}"/>
              </a:ext>
            </a:extLst>
          </p:cNvPr>
          <p:cNvSpPr>
            <a:spLocks noGrp="1"/>
          </p:cNvSpPr>
          <p:nvPr>
            <p:ph type="dt" sz="half" idx="10"/>
          </p:nvPr>
        </p:nvSpPr>
        <p:spPr/>
        <p:txBody>
          <a:bodyPr/>
          <a:lstStyle/>
          <a:p>
            <a:pPr>
              <a:defRPr/>
            </a:pPr>
            <a:r>
              <a:rPr lang="en-US"/>
              <a:t>INSERT DATE</a:t>
            </a:r>
            <a:endParaRPr lang="en-US" dirty="0"/>
          </a:p>
        </p:txBody>
      </p:sp>
      <p:sp>
        <p:nvSpPr>
          <p:cNvPr id="3" name="Footer Placeholder 2">
            <a:extLst>
              <a:ext uri="{FF2B5EF4-FFF2-40B4-BE49-F238E27FC236}">
                <a16:creationId xmlns:a16="http://schemas.microsoft.com/office/drawing/2014/main" id="{D88C1594-14E5-4166-B062-99E134572109}"/>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05ECD630-83C2-41B5-A00F-ECAA8C8BDF1C}"/>
              </a:ext>
            </a:extLst>
          </p:cNvPr>
          <p:cNvSpPr>
            <a:spLocks noGrp="1"/>
          </p:cNvSpPr>
          <p:nvPr>
            <p:ph type="sldNum" sz="quarter" idx="12"/>
          </p:nvPr>
        </p:nvSpPr>
        <p:spPr/>
        <p:txBody>
          <a:body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270928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5/30/2024</a:t>
            </a:fld>
            <a:endParaRPr lang="en-US" dirty="0"/>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dirty="0"/>
          </a:p>
        </p:txBody>
      </p:sp>
      <p:pic>
        <p:nvPicPr>
          <p:cNvPr id="9" name="Picture 8" descr="A black and grey logo&#10;&#10;Description automatically generated">
            <a:extLst>
              <a:ext uri="{FF2B5EF4-FFF2-40B4-BE49-F238E27FC236}">
                <a16:creationId xmlns:a16="http://schemas.microsoft.com/office/drawing/2014/main" id="{BA41DFA2-FDB2-0F81-0A68-8493F6598E9A}"/>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448288" y="64633"/>
            <a:ext cx="612515" cy="261322"/>
          </a:xfrm>
          <a:prstGeom prst="rect">
            <a:avLst/>
          </a:prstGeom>
        </p:spPr>
      </p:pic>
    </p:spTree>
    <p:extLst>
      <p:ext uri="{BB962C8B-B14F-4D97-AF65-F5344CB8AC3E}">
        <p14:creationId xmlns:p14="http://schemas.microsoft.com/office/powerpoint/2010/main" val="613141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 1 Lin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BFE462-BA99-3181-461F-EC8BF31D5A2E}"/>
              </a:ext>
            </a:extLst>
          </p:cNvPr>
          <p:cNvSpPr/>
          <p:nvPr userDrawn="1"/>
        </p:nvSpPr>
        <p:spPr>
          <a:xfrm>
            <a:off x="0" y="0"/>
            <a:ext cx="12192000" cy="6858000"/>
          </a:xfrm>
          <a:prstGeom prst="rect">
            <a:avLst/>
          </a:prstGeom>
          <a:gradFill flip="none" rotWithShape="1">
            <a:gsLst>
              <a:gs pos="100000">
                <a:schemeClr val="accent1">
                  <a:lumMod val="5093"/>
                  <a:lumOff val="94907"/>
                  <a:alpha val="41000"/>
                </a:schemeClr>
              </a:gs>
              <a:gs pos="0">
                <a:schemeClr val="bg1">
                  <a:lumMod val="84601"/>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3B51"/>
              </a:solidFill>
            </a:endParaRPr>
          </a:p>
        </p:txBody>
      </p:sp>
      <p:pic>
        <p:nvPicPr>
          <p:cNvPr id="3" name="Picture 2" descr="Logo&#10;&#10;Description automatically generated">
            <a:extLst>
              <a:ext uri="{FF2B5EF4-FFF2-40B4-BE49-F238E27FC236}">
                <a16:creationId xmlns:a16="http://schemas.microsoft.com/office/drawing/2014/main" id="{E7F9DFE2-91F5-F988-B138-D9FC19F44F76}"/>
              </a:ext>
            </a:extLst>
          </p:cNvPr>
          <p:cNvPicPr>
            <a:picLocks noChangeAspect="1"/>
          </p:cNvPicPr>
          <p:nvPr userDrawn="1"/>
        </p:nvPicPr>
        <p:blipFill>
          <a:blip r:embed="rId2"/>
          <a:stretch>
            <a:fillRect/>
          </a:stretch>
        </p:blipFill>
        <p:spPr>
          <a:xfrm>
            <a:off x="10413259" y="323956"/>
            <a:ext cx="1514533" cy="1700784"/>
          </a:xfrm>
          <a:prstGeom prst="rect">
            <a:avLst/>
          </a:prstGeom>
        </p:spPr>
      </p:pic>
      <p:sp>
        <p:nvSpPr>
          <p:cNvPr id="2" name="Rectangle 1">
            <a:extLst>
              <a:ext uri="{FF2B5EF4-FFF2-40B4-BE49-F238E27FC236}">
                <a16:creationId xmlns:a16="http://schemas.microsoft.com/office/drawing/2014/main" id="{48CBB17D-64F2-0BB0-A291-1E181D3F1ADA}"/>
              </a:ext>
            </a:extLst>
          </p:cNvPr>
          <p:cNvSpPr/>
          <p:nvPr userDrawn="1"/>
        </p:nvSpPr>
        <p:spPr>
          <a:xfrm>
            <a:off x="0" y="0"/>
            <a:ext cx="264208" cy="6858000"/>
          </a:xfrm>
          <a:prstGeom prst="rect">
            <a:avLst/>
          </a:prstGeom>
          <a:solidFill>
            <a:srgbClr val="D6B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3B51"/>
              </a:solidFill>
            </a:endParaRPr>
          </a:p>
        </p:txBody>
      </p:sp>
      <p:sp>
        <p:nvSpPr>
          <p:cNvPr id="12" name="Text Placeholder 10">
            <a:extLst>
              <a:ext uri="{FF2B5EF4-FFF2-40B4-BE49-F238E27FC236}">
                <a16:creationId xmlns:a16="http://schemas.microsoft.com/office/drawing/2014/main" id="{67EA2272-5A5C-48E8-AF39-1C6AFA1D2FEB}"/>
              </a:ext>
            </a:extLst>
          </p:cNvPr>
          <p:cNvSpPr>
            <a:spLocks noGrp="1"/>
          </p:cNvSpPr>
          <p:nvPr>
            <p:ph type="body" sz="quarter" idx="10" hasCustomPrompt="1"/>
          </p:nvPr>
        </p:nvSpPr>
        <p:spPr>
          <a:xfrm>
            <a:off x="626695" y="262055"/>
            <a:ext cx="9523107" cy="590600"/>
          </a:xfrm>
          <a:noFill/>
        </p:spPr>
        <p:txBody>
          <a:bodyPr anchor="b">
            <a:normAutofit/>
          </a:bodyPr>
          <a:lstStyle>
            <a:lvl1pPr marL="0" indent="0">
              <a:buNone/>
              <a:defRPr sz="3200" b="1" spc="0">
                <a:solidFill>
                  <a:srgbClr val="013B5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21" name="Slide Number Placeholder 5">
            <a:extLst>
              <a:ext uri="{FF2B5EF4-FFF2-40B4-BE49-F238E27FC236}">
                <a16:creationId xmlns:a16="http://schemas.microsoft.com/office/drawing/2014/main" id="{16B6157F-E0EB-98F3-5E70-BAC3DB1DCC8E}"/>
              </a:ext>
            </a:extLst>
          </p:cNvPr>
          <p:cNvSpPr>
            <a:spLocks noGrp="1"/>
          </p:cNvSpPr>
          <p:nvPr>
            <p:ph type="sldNum" sz="quarter" idx="4"/>
          </p:nvPr>
        </p:nvSpPr>
        <p:spPr>
          <a:xfrm>
            <a:off x="11541472" y="6319605"/>
            <a:ext cx="519277" cy="365125"/>
          </a:xfrm>
          <a:prstGeom prst="rect">
            <a:avLst/>
          </a:prstGeom>
        </p:spPr>
        <p:txBody>
          <a:bodyPr vert="horz" lIns="91440" tIns="45720" rIns="91440" bIns="45720" rtlCol="0"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E08B4852-E9D8-3846-8E83-A173ECEA0FF3}" type="slidenum">
              <a:rPr lang="en-US" smtClean="0"/>
              <a:pPr/>
              <a:t>‹#›</a:t>
            </a:fld>
            <a:endParaRPr lang="en-US" dirty="0"/>
          </a:p>
        </p:txBody>
      </p:sp>
      <p:sp>
        <p:nvSpPr>
          <p:cNvPr id="4" name="Text Placeholder 2">
            <a:extLst>
              <a:ext uri="{FF2B5EF4-FFF2-40B4-BE49-F238E27FC236}">
                <a16:creationId xmlns:a16="http://schemas.microsoft.com/office/drawing/2014/main" id="{300DD6F0-BAC8-99E4-1DC7-D16DB1C8E67A}"/>
              </a:ext>
            </a:extLst>
          </p:cNvPr>
          <p:cNvSpPr>
            <a:spLocks noGrp="1"/>
          </p:cNvSpPr>
          <p:nvPr>
            <p:ph idx="1"/>
          </p:nvPr>
        </p:nvSpPr>
        <p:spPr>
          <a:xfrm>
            <a:off x="626695" y="1490251"/>
            <a:ext cx="9523108" cy="4482653"/>
          </a:xfrm>
          <a:prstGeom prst="rect">
            <a:avLst/>
          </a:prstGeom>
        </p:spPr>
        <p:txBody>
          <a:bodyPr vert="horz" lIns="91440" tIns="45720" rIns="91440" bIns="45720" rtlCol="0">
            <a:normAutofit/>
          </a:bodyPr>
          <a:lstStyle>
            <a:lvl1pPr marL="342900" indent="-342900">
              <a:lnSpc>
                <a:spcPct val="100000"/>
              </a:lnSpc>
              <a:spcAft>
                <a:spcPts val="0"/>
              </a:spcAft>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4" name="Straight Connector 23">
            <a:extLst>
              <a:ext uri="{FF2B5EF4-FFF2-40B4-BE49-F238E27FC236}">
                <a16:creationId xmlns:a16="http://schemas.microsoft.com/office/drawing/2014/main" id="{4E3846CB-BC83-238E-C992-A22875C5AED9}"/>
              </a:ext>
            </a:extLst>
          </p:cNvPr>
          <p:cNvCxnSpPr>
            <a:cxnSpLocks/>
          </p:cNvCxnSpPr>
          <p:nvPr userDrawn="1"/>
        </p:nvCxnSpPr>
        <p:spPr>
          <a:xfrm>
            <a:off x="0" y="6511307"/>
            <a:ext cx="11253419"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FBF950-8423-7CAE-2E16-BC47B413D055}"/>
              </a:ext>
            </a:extLst>
          </p:cNvPr>
          <p:cNvCxnSpPr>
            <a:cxnSpLocks/>
          </p:cNvCxnSpPr>
          <p:nvPr userDrawn="1"/>
        </p:nvCxnSpPr>
        <p:spPr>
          <a:xfrm>
            <a:off x="0" y="1073891"/>
            <a:ext cx="10149802"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079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Image - 1 Line">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9BFE462-BA99-3181-461F-EC8BF31D5A2E}"/>
              </a:ext>
            </a:extLst>
          </p:cNvPr>
          <p:cNvSpPr/>
          <p:nvPr userDrawn="1"/>
        </p:nvSpPr>
        <p:spPr>
          <a:xfrm>
            <a:off x="0" y="0"/>
            <a:ext cx="12192000" cy="6858000"/>
          </a:xfrm>
          <a:prstGeom prst="rect">
            <a:avLst/>
          </a:prstGeom>
          <a:gradFill flip="none" rotWithShape="1">
            <a:gsLst>
              <a:gs pos="100000">
                <a:schemeClr val="accent1">
                  <a:lumMod val="5093"/>
                  <a:lumOff val="94907"/>
                  <a:alpha val="41000"/>
                </a:schemeClr>
              </a:gs>
              <a:gs pos="0">
                <a:schemeClr val="bg1">
                  <a:lumMod val="84601"/>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3B51"/>
              </a:solidFill>
            </a:endParaRPr>
          </a:p>
        </p:txBody>
      </p:sp>
      <p:sp>
        <p:nvSpPr>
          <p:cNvPr id="2" name="Rectangle 1">
            <a:extLst>
              <a:ext uri="{FF2B5EF4-FFF2-40B4-BE49-F238E27FC236}">
                <a16:creationId xmlns:a16="http://schemas.microsoft.com/office/drawing/2014/main" id="{48CBB17D-64F2-0BB0-A291-1E181D3F1ADA}"/>
              </a:ext>
            </a:extLst>
          </p:cNvPr>
          <p:cNvSpPr/>
          <p:nvPr userDrawn="1"/>
        </p:nvSpPr>
        <p:spPr>
          <a:xfrm>
            <a:off x="0" y="0"/>
            <a:ext cx="264208" cy="6858000"/>
          </a:xfrm>
          <a:prstGeom prst="rect">
            <a:avLst/>
          </a:prstGeom>
          <a:solidFill>
            <a:srgbClr val="D6B8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13B51"/>
              </a:solidFill>
            </a:endParaRPr>
          </a:p>
        </p:txBody>
      </p:sp>
      <p:sp>
        <p:nvSpPr>
          <p:cNvPr id="12" name="Text Placeholder 10">
            <a:extLst>
              <a:ext uri="{FF2B5EF4-FFF2-40B4-BE49-F238E27FC236}">
                <a16:creationId xmlns:a16="http://schemas.microsoft.com/office/drawing/2014/main" id="{67EA2272-5A5C-48E8-AF39-1C6AFA1D2FEB}"/>
              </a:ext>
            </a:extLst>
          </p:cNvPr>
          <p:cNvSpPr>
            <a:spLocks noGrp="1"/>
          </p:cNvSpPr>
          <p:nvPr>
            <p:ph type="body" sz="quarter" idx="10" hasCustomPrompt="1"/>
          </p:nvPr>
        </p:nvSpPr>
        <p:spPr>
          <a:xfrm>
            <a:off x="626695" y="262055"/>
            <a:ext cx="9523107" cy="590600"/>
          </a:xfrm>
          <a:noFill/>
        </p:spPr>
        <p:txBody>
          <a:bodyPr anchor="b">
            <a:normAutofit/>
          </a:bodyPr>
          <a:lstStyle>
            <a:lvl1pPr marL="0" indent="0">
              <a:buNone/>
              <a:defRPr sz="3200" b="1" spc="0">
                <a:solidFill>
                  <a:srgbClr val="013B5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21" name="Slide Number Placeholder 5">
            <a:extLst>
              <a:ext uri="{FF2B5EF4-FFF2-40B4-BE49-F238E27FC236}">
                <a16:creationId xmlns:a16="http://schemas.microsoft.com/office/drawing/2014/main" id="{16B6157F-E0EB-98F3-5E70-BAC3DB1DCC8E}"/>
              </a:ext>
            </a:extLst>
          </p:cNvPr>
          <p:cNvSpPr>
            <a:spLocks noGrp="1"/>
          </p:cNvSpPr>
          <p:nvPr>
            <p:ph type="sldNum" sz="quarter" idx="4"/>
          </p:nvPr>
        </p:nvSpPr>
        <p:spPr>
          <a:xfrm>
            <a:off x="11541472" y="6319605"/>
            <a:ext cx="519277" cy="365125"/>
          </a:xfrm>
          <a:prstGeom prst="rect">
            <a:avLst/>
          </a:prstGeom>
        </p:spPr>
        <p:txBody>
          <a:bodyPr vert="horz" lIns="91440" tIns="45720" rIns="91440" bIns="45720" rtlCol="0" anchor="ctr"/>
          <a:lstStyle>
            <a:lvl1pPr algn="l">
              <a:defRPr sz="1200">
                <a:solidFill>
                  <a:schemeClr val="bg1">
                    <a:lumMod val="50000"/>
                  </a:schemeClr>
                </a:solidFill>
                <a:latin typeface="Arial" panose="020B0604020202020204" pitchFamily="34" charset="0"/>
                <a:cs typeface="Arial" panose="020B0604020202020204" pitchFamily="34" charset="0"/>
              </a:defRPr>
            </a:lvl1pPr>
          </a:lstStyle>
          <a:p>
            <a:fld id="{E08B4852-E9D8-3846-8E83-A173ECEA0FF3}" type="slidenum">
              <a:rPr lang="en-US" smtClean="0"/>
              <a:pPr/>
              <a:t>‹#›</a:t>
            </a:fld>
            <a:endParaRPr lang="en-US" dirty="0"/>
          </a:p>
        </p:txBody>
      </p:sp>
      <p:sp>
        <p:nvSpPr>
          <p:cNvPr id="4" name="Text Placeholder 2">
            <a:extLst>
              <a:ext uri="{FF2B5EF4-FFF2-40B4-BE49-F238E27FC236}">
                <a16:creationId xmlns:a16="http://schemas.microsoft.com/office/drawing/2014/main" id="{300DD6F0-BAC8-99E4-1DC7-D16DB1C8E67A}"/>
              </a:ext>
            </a:extLst>
          </p:cNvPr>
          <p:cNvSpPr>
            <a:spLocks noGrp="1"/>
          </p:cNvSpPr>
          <p:nvPr>
            <p:ph idx="1"/>
          </p:nvPr>
        </p:nvSpPr>
        <p:spPr>
          <a:xfrm>
            <a:off x="626695" y="1490251"/>
            <a:ext cx="5509897" cy="4482653"/>
          </a:xfrm>
          <a:prstGeom prst="rect">
            <a:avLst/>
          </a:prstGeom>
        </p:spPr>
        <p:txBody>
          <a:bodyPr vert="horz" lIns="91440" tIns="45720" rIns="91440" bIns="45720" rtlCol="0">
            <a:normAutofit/>
          </a:bodyPr>
          <a:lstStyle>
            <a:lvl1pPr marL="342900" indent="-342900">
              <a:lnSpc>
                <a:spcPct val="100000"/>
              </a:lnSpc>
              <a:spcAft>
                <a:spcPts val="0"/>
              </a:spcAft>
              <a:buFont typeface="Arial" panose="020B0604020202020204" pitchFamily="34" charset="0"/>
              <a:buChar char="•"/>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4" name="Straight Connector 23">
            <a:extLst>
              <a:ext uri="{FF2B5EF4-FFF2-40B4-BE49-F238E27FC236}">
                <a16:creationId xmlns:a16="http://schemas.microsoft.com/office/drawing/2014/main" id="{4E3846CB-BC83-238E-C992-A22875C5AED9}"/>
              </a:ext>
            </a:extLst>
          </p:cNvPr>
          <p:cNvCxnSpPr>
            <a:cxnSpLocks/>
          </p:cNvCxnSpPr>
          <p:nvPr userDrawn="1"/>
        </p:nvCxnSpPr>
        <p:spPr>
          <a:xfrm>
            <a:off x="0" y="6511307"/>
            <a:ext cx="11253419"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FBF950-8423-7CAE-2E16-BC47B413D055}"/>
              </a:ext>
            </a:extLst>
          </p:cNvPr>
          <p:cNvCxnSpPr>
            <a:cxnSpLocks/>
          </p:cNvCxnSpPr>
          <p:nvPr userDrawn="1"/>
        </p:nvCxnSpPr>
        <p:spPr>
          <a:xfrm>
            <a:off x="0" y="1073891"/>
            <a:ext cx="10149802"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B3DE392D-3D57-668C-EE79-62C1537E632A}"/>
              </a:ext>
            </a:extLst>
          </p:cNvPr>
          <p:cNvSpPr>
            <a:spLocks noGrp="1"/>
          </p:cNvSpPr>
          <p:nvPr>
            <p:ph type="pic" sz="quarter" idx="11"/>
          </p:nvPr>
        </p:nvSpPr>
        <p:spPr>
          <a:xfrm>
            <a:off x="6400800" y="1490663"/>
            <a:ext cx="3749003" cy="4481512"/>
          </a:xfrm>
          <a:pattFill prst="pct50">
            <a:fgClr>
              <a:schemeClr val="accent1"/>
            </a:fgClr>
            <a:bgClr>
              <a:schemeClr val="bg1"/>
            </a:bgClr>
          </a:pattFill>
        </p:spPr>
        <p:txBody>
          <a:bodyPr/>
          <a:lstStyle/>
          <a:p>
            <a:endParaRPr lang="en-US" dirty="0"/>
          </a:p>
        </p:txBody>
      </p:sp>
      <p:pic>
        <p:nvPicPr>
          <p:cNvPr id="3" name="Picture 2" descr="Logo&#10;&#10;Description automatically generated">
            <a:extLst>
              <a:ext uri="{FF2B5EF4-FFF2-40B4-BE49-F238E27FC236}">
                <a16:creationId xmlns:a16="http://schemas.microsoft.com/office/drawing/2014/main" id="{7BE63151-A094-7C33-2438-5C4F17509D3B}"/>
              </a:ext>
            </a:extLst>
          </p:cNvPr>
          <p:cNvPicPr>
            <a:picLocks noChangeAspect="1"/>
          </p:cNvPicPr>
          <p:nvPr userDrawn="1"/>
        </p:nvPicPr>
        <p:blipFill>
          <a:blip r:embed="rId2"/>
          <a:stretch>
            <a:fillRect/>
          </a:stretch>
        </p:blipFill>
        <p:spPr>
          <a:xfrm>
            <a:off x="10413259" y="323956"/>
            <a:ext cx="1514533" cy="1700784"/>
          </a:xfrm>
          <a:prstGeom prst="rect">
            <a:avLst/>
          </a:prstGeom>
        </p:spPr>
      </p:pic>
    </p:spTree>
    <p:extLst>
      <p:ext uri="{BB962C8B-B14F-4D97-AF65-F5344CB8AC3E}">
        <p14:creationId xmlns:p14="http://schemas.microsoft.com/office/powerpoint/2010/main" val="2953228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6101-E558-3312-ED30-3B73ACCB81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1D8D5-D2AE-7E0D-C0BF-E0674BB25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FBBA0-9F4D-480A-22AF-194442B25A6B}"/>
              </a:ext>
            </a:extLst>
          </p:cNvPr>
          <p:cNvSpPr>
            <a:spLocks noGrp="1"/>
          </p:cNvSpPr>
          <p:nvPr>
            <p:ph type="dt" sz="half" idx="10"/>
          </p:nvPr>
        </p:nvSpPr>
        <p:spPr/>
        <p:txBody>
          <a:bodyPr/>
          <a:lstStyle/>
          <a:p>
            <a:fld id="{EEAB9AB4-7FE2-4DF3-965B-F432817130A1}" type="datetime1">
              <a:rPr lang="en-US" smtClean="0"/>
              <a:t>5/30/2024</a:t>
            </a:fld>
            <a:endParaRPr lang="en-US"/>
          </a:p>
        </p:txBody>
      </p:sp>
      <p:sp>
        <p:nvSpPr>
          <p:cNvPr id="5" name="Footer Placeholder 4">
            <a:extLst>
              <a:ext uri="{FF2B5EF4-FFF2-40B4-BE49-F238E27FC236}">
                <a16:creationId xmlns:a16="http://schemas.microsoft.com/office/drawing/2014/main" id="{C218DD8A-A09B-AE14-9B8B-A7315A9BF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CC826-E538-9CAC-CD3C-98C7070EE8D7}"/>
              </a:ext>
            </a:extLst>
          </p:cNvPr>
          <p:cNvSpPr>
            <a:spLocks noGrp="1"/>
          </p:cNvSpPr>
          <p:nvPr>
            <p:ph type="sldNum" sz="quarter" idx="12"/>
          </p:nvPr>
        </p:nvSpPr>
        <p:spPr/>
        <p:txBody>
          <a:bodyPr/>
          <a:lstStyle/>
          <a:p>
            <a:fld id="{E11125B8-3A26-49DF-A64E-258164CADB3D}" type="slidenum">
              <a:rPr lang="en-US" smtClean="0"/>
              <a:t>‹#›</a:t>
            </a:fld>
            <a:endParaRPr lang="en-US"/>
          </a:p>
        </p:txBody>
      </p:sp>
    </p:spTree>
    <p:extLst>
      <p:ext uri="{BB962C8B-B14F-4D97-AF65-F5344CB8AC3E}">
        <p14:creationId xmlns:p14="http://schemas.microsoft.com/office/powerpoint/2010/main" val="235665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B7572-6E56-482D-FCEF-56D2C50F17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F46593-03DD-D8F7-27EC-FF386E9BB82C}"/>
              </a:ext>
            </a:extLst>
          </p:cNvPr>
          <p:cNvSpPr>
            <a:spLocks noGrp="1"/>
          </p:cNvSpPr>
          <p:nvPr>
            <p:ph type="dt" sz="half" idx="10"/>
          </p:nvPr>
        </p:nvSpPr>
        <p:spPr/>
        <p:txBody>
          <a:bodyPr/>
          <a:lstStyle/>
          <a:p>
            <a:fld id="{F99B269B-81B4-48BF-A8E9-F129FBDAF90F}" type="datetime1">
              <a:rPr lang="en-US" smtClean="0"/>
              <a:t>5/30/2024</a:t>
            </a:fld>
            <a:endParaRPr lang="en-US"/>
          </a:p>
        </p:txBody>
      </p:sp>
      <p:sp>
        <p:nvSpPr>
          <p:cNvPr id="4" name="Footer Placeholder 3">
            <a:extLst>
              <a:ext uri="{FF2B5EF4-FFF2-40B4-BE49-F238E27FC236}">
                <a16:creationId xmlns:a16="http://schemas.microsoft.com/office/drawing/2014/main" id="{8AB0E1F4-8875-7918-F55C-37BF8EBC4A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736D80-93AD-999F-5477-2A24C6E99972}"/>
              </a:ext>
            </a:extLst>
          </p:cNvPr>
          <p:cNvSpPr>
            <a:spLocks noGrp="1"/>
          </p:cNvSpPr>
          <p:nvPr>
            <p:ph type="sldNum" sz="quarter" idx="12"/>
          </p:nvPr>
        </p:nvSpPr>
        <p:spPr/>
        <p:txBody>
          <a:bodyPr/>
          <a:lstStyle/>
          <a:p>
            <a:fld id="{E11125B8-3A26-49DF-A64E-258164CADB3D}" type="slidenum">
              <a:rPr lang="en-US" smtClean="0"/>
              <a:t>‹#›</a:t>
            </a:fld>
            <a:endParaRPr lang="en-US"/>
          </a:p>
        </p:txBody>
      </p:sp>
    </p:spTree>
    <p:extLst>
      <p:ext uri="{BB962C8B-B14F-4D97-AF65-F5344CB8AC3E}">
        <p14:creationId xmlns:p14="http://schemas.microsoft.com/office/powerpoint/2010/main" val="85860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5/30/2024</a:t>
            </a:fld>
            <a:endParaRPr lang="en-US" dirty="0"/>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pic>
        <p:nvPicPr>
          <p:cNvPr id="8" name="Picture 7" descr="A black and grey logo&#10;&#10;Description automatically generated">
            <a:extLst>
              <a:ext uri="{FF2B5EF4-FFF2-40B4-BE49-F238E27FC236}">
                <a16:creationId xmlns:a16="http://schemas.microsoft.com/office/drawing/2014/main" id="{0C1F974F-F2D8-B1A2-7F08-1BAF99A4C476}"/>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51951" y="6538912"/>
            <a:ext cx="612515" cy="261322"/>
          </a:xfrm>
          <a:prstGeom prst="rect">
            <a:avLst/>
          </a:prstGeom>
        </p:spPr>
      </p:pic>
    </p:spTree>
    <p:extLst>
      <p:ext uri="{BB962C8B-B14F-4D97-AF65-F5344CB8AC3E}">
        <p14:creationId xmlns:p14="http://schemas.microsoft.com/office/powerpoint/2010/main" val="315934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5/30/2024</a:t>
            </a:fld>
            <a:endParaRPr lang="en-US" dirty="0"/>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dirty="0"/>
          </a:p>
        </p:txBody>
      </p:sp>
      <p:pic>
        <p:nvPicPr>
          <p:cNvPr id="10" name="Picture 9" descr="A black and grey logo&#10;&#10;Description automatically generated">
            <a:extLst>
              <a:ext uri="{FF2B5EF4-FFF2-40B4-BE49-F238E27FC236}">
                <a16:creationId xmlns:a16="http://schemas.microsoft.com/office/drawing/2014/main" id="{C104AD4C-F737-A621-789F-3605EF03D24D}"/>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92576" y="6478987"/>
            <a:ext cx="612515" cy="261322"/>
          </a:xfrm>
          <a:prstGeom prst="rect">
            <a:avLst/>
          </a:prstGeom>
        </p:spPr>
      </p:pic>
    </p:spTree>
    <p:extLst>
      <p:ext uri="{BB962C8B-B14F-4D97-AF65-F5344CB8AC3E}">
        <p14:creationId xmlns:p14="http://schemas.microsoft.com/office/powerpoint/2010/main" val="422073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5/30/2024</a:t>
            </a:fld>
            <a:endParaRPr lang="en-US" dirty="0"/>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dirty="0"/>
          </a:p>
        </p:txBody>
      </p:sp>
      <p:pic>
        <p:nvPicPr>
          <p:cNvPr id="6" name="Picture 5" descr="A black and grey logo&#10;&#10;Description automatically generated">
            <a:extLst>
              <a:ext uri="{FF2B5EF4-FFF2-40B4-BE49-F238E27FC236}">
                <a16:creationId xmlns:a16="http://schemas.microsoft.com/office/drawing/2014/main" id="{E6AA4CB0-4711-7F58-57DB-670A58CA9FA9}"/>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1460377" y="88697"/>
            <a:ext cx="612515" cy="261322"/>
          </a:xfrm>
          <a:prstGeom prst="rect">
            <a:avLst/>
          </a:prstGeom>
        </p:spPr>
      </p:pic>
    </p:spTree>
    <p:extLst>
      <p:ext uri="{BB962C8B-B14F-4D97-AF65-F5344CB8AC3E}">
        <p14:creationId xmlns:p14="http://schemas.microsoft.com/office/powerpoint/2010/main" val="334832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5/30/2024</a:t>
            </a:fld>
            <a:endParaRPr lang="en-US" dirty="0"/>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dirty="0"/>
          </a:p>
        </p:txBody>
      </p:sp>
      <p:pic>
        <p:nvPicPr>
          <p:cNvPr id="5" name="Picture 4" descr="A black and grey logo&#10;&#10;Description automatically generated">
            <a:extLst>
              <a:ext uri="{FF2B5EF4-FFF2-40B4-BE49-F238E27FC236}">
                <a16:creationId xmlns:a16="http://schemas.microsoft.com/office/drawing/2014/main" id="{81A964A9-618E-4A41-9032-002853AD89BA}"/>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335" y="6497518"/>
            <a:ext cx="612515" cy="261322"/>
          </a:xfrm>
          <a:prstGeom prst="rect">
            <a:avLst/>
          </a:prstGeom>
        </p:spPr>
      </p:pic>
    </p:spTree>
    <p:extLst>
      <p:ext uri="{BB962C8B-B14F-4D97-AF65-F5344CB8AC3E}">
        <p14:creationId xmlns:p14="http://schemas.microsoft.com/office/powerpoint/2010/main" val="93161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5/30/2024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dirty="0"/>
          </a:p>
        </p:txBody>
      </p:sp>
      <p:pic>
        <p:nvPicPr>
          <p:cNvPr id="8" name="Picture 7" descr="A black and grey logo&#10;&#10;Description automatically generated">
            <a:extLst>
              <a:ext uri="{FF2B5EF4-FFF2-40B4-BE49-F238E27FC236}">
                <a16:creationId xmlns:a16="http://schemas.microsoft.com/office/drawing/2014/main" id="{41350992-6C3A-9A76-19EB-CA8D9D488A16}"/>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335" y="6497518"/>
            <a:ext cx="612515" cy="261322"/>
          </a:xfrm>
          <a:prstGeom prst="rect">
            <a:avLst/>
          </a:prstGeom>
        </p:spPr>
      </p:pic>
    </p:spTree>
    <p:extLst>
      <p:ext uri="{BB962C8B-B14F-4D97-AF65-F5344CB8AC3E}">
        <p14:creationId xmlns:p14="http://schemas.microsoft.com/office/powerpoint/2010/main" val="310231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5/30/2024</a:t>
            </a:fld>
            <a:endParaRPr lang="en-US" dirty="0"/>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dirty="0"/>
          </a:p>
        </p:txBody>
      </p:sp>
      <p:pic>
        <p:nvPicPr>
          <p:cNvPr id="8" name="Picture 7" descr="A black and grey logo&#10;&#10;Description automatically generated">
            <a:extLst>
              <a:ext uri="{FF2B5EF4-FFF2-40B4-BE49-F238E27FC236}">
                <a16:creationId xmlns:a16="http://schemas.microsoft.com/office/drawing/2014/main" id="{F6B9E353-0297-B89A-85AB-C7BE46DC9C25}"/>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335" y="6497518"/>
            <a:ext cx="612515" cy="261322"/>
          </a:xfrm>
          <a:prstGeom prst="rect">
            <a:avLst/>
          </a:prstGeom>
        </p:spPr>
      </p:pic>
    </p:spTree>
    <p:extLst>
      <p:ext uri="{BB962C8B-B14F-4D97-AF65-F5344CB8AC3E}">
        <p14:creationId xmlns:p14="http://schemas.microsoft.com/office/powerpoint/2010/main" val="216895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5/30/2024</a:t>
            </a:fld>
            <a:endParaRPr lang="en-US" dirty="0"/>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232152058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363540"/>
            <a:ext cx="10972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p>
            <a:pPr lvl="0"/>
            <a:r>
              <a:rPr lang="en-US"/>
              <a:t>Click to edit Master title style</a:t>
            </a:r>
          </a:p>
        </p:txBody>
      </p:sp>
      <p:sp>
        <p:nvSpPr>
          <p:cNvPr id="5123" name="Text Placeholder 2"/>
          <p:cNvSpPr>
            <a:spLocks noGrp="1"/>
          </p:cNvSpPr>
          <p:nvPr>
            <p:ph type="body" idx="1"/>
          </p:nvPr>
        </p:nvSpPr>
        <p:spPr bwMode="auto">
          <a:xfrm>
            <a:off x="609600" y="1320504"/>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09600" y="6356351"/>
            <a:ext cx="2844800" cy="365125"/>
          </a:xfrm>
          <a:prstGeom prst="rect">
            <a:avLst/>
          </a:prstGeom>
        </p:spPr>
        <p:txBody>
          <a:bodyPr vert="horz" lIns="0" tIns="0" rIns="0" bIns="0" rtlCol="0" anchor="ctr"/>
          <a:lstStyle>
            <a:lvl1pPr algn="l" fontAlgn="auto">
              <a:spcBef>
                <a:spcPts val="0"/>
              </a:spcBef>
              <a:spcAft>
                <a:spcPts val="0"/>
              </a:spcAft>
              <a:defRPr lang="en-US" sz="1200" smtClean="0"/>
            </a:lvl1pPr>
          </a:lstStyle>
          <a:p>
            <a:pPr>
              <a:defRPr/>
            </a:pPr>
            <a:r>
              <a:rPr lang="en-US"/>
              <a:t>INSERT DATE</a:t>
            </a:r>
            <a:endParaRPr lang="en-US" dirty="0"/>
          </a:p>
        </p:txBody>
      </p:sp>
      <p:sp>
        <p:nvSpPr>
          <p:cNvPr id="11" name="Footer Placeholder 4"/>
          <p:cNvSpPr>
            <a:spLocks noGrp="1"/>
          </p:cNvSpPr>
          <p:nvPr>
            <p:ph type="ftr" sz="quarter" idx="3"/>
          </p:nvPr>
        </p:nvSpPr>
        <p:spPr>
          <a:xfrm>
            <a:off x="4165600" y="6356351"/>
            <a:ext cx="3860800" cy="365125"/>
          </a:xfrm>
          <a:prstGeom prst="rect">
            <a:avLst/>
          </a:prstGeom>
        </p:spPr>
        <p:txBody>
          <a:bodyPr vert="horz" lIns="0" tIns="0" rIns="0" bIns="0" rtlCol="0" anchor="ctr"/>
          <a:lstStyle>
            <a:lvl1pPr algn="ctr" fontAlgn="auto">
              <a:spcBef>
                <a:spcPts val="0"/>
              </a:spcBef>
              <a:spcAft>
                <a:spcPts val="0"/>
              </a:spcAft>
              <a:defRPr sz="1200" dirty="0" smtClean="0">
                <a:solidFill>
                  <a:srgbClr val="6C6C6C"/>
                </a:solidFill>
                <a:latin typeface="+mn-lt"/>
                <a:ea typeface="+mn-ea"/>
                <a:cs typeface="SapientSansRegular"/>
              </a:defRPr>
            </a:lvl1pPr>
          </a:lstStyle>
          <a:p>
            <a:pPr>
              <a:defRPr/>
            </a:pPr>
            <a:endParaRPr lang="en-US" dirty="0"/>
          </a:p>
        </p:txBody>
      </p:sp>
      <p:sp>
        <p:nvSpPr>
          <p:cNvPr id="12" name="Slide Number Placeholder 5"/>
          <p:cNvSpPr>
            <a:spLocks noGrp="1"/>
          </p:cNvSpPr>
          <p:nvPr>
            <p:ph type="sldNum" sz="quarter" idx="4"/>
          </p:nvPr>
        </p:nvSpPr>
        <p:spPr>
          <a:xfrm>
            <a:off x="8737600" y="6356351"/>
            <a:ext cx="2844800" cy="365125"/>
          </a:xfrm>
          <a:prstGeom prst="rect">
            <a:avLst/>
          </a:prstGeom>
        </p:spPr>
        <p:txBody>
          <a:bodyPr vert="horz" lIns="0" tIns="0" rIns="0" bIns="0" rtlCol="0" anchor="ctr"/>
          <a:lstStyle>
            <a:lvl1pPr algn="r" fontAlgn="auto">
              <a:spcBef>
                <a:spcPts val="0"/>
              </a:spcBef>
              <a:spcAft>
                <a:spcPts val="0"/>
              </a:spcAft>
              <a:defRPr sz="1200" b="0" i="0" smtClean="0">
                <a:solidFill>
                  <a:srgbClr val="6C6C6C"/>
                </a:solidFill>
                <a:latin typeface="+mn-lt"/>
                <a:ea typeface="+mn-ea"/>
                <a:cs typeface="Sapient Centro Slab"/>
              </a:defRPr>
            </a:lvl1pPr>
          </a:lstStyle>
          <a:p>
            <a:pPr>
              <a:defRPr/>
            </a:pPr>
            <a:fld id="{4F8F9822-CE00-0B4F-ADB5-DBA954363B09}" type="slidenum">
              <a:rPr lang="en-US" smtClean="0"/>
              <a:pPr>
                <a:defRPr/>
              </a:pPr>
              <a:t>‹#›</a:t>
            </a:fld>
            <a:endParaRPr lang="en-US" dirty="0"/>
          </a:p>
        </p:txBody>
      </p:sp>
    </p:spTree>
    <p:extLst>
      <p:ext uri="{BB962C8B-B14F-4D97-AF65-F5344CB8AC3E}">
        <p14:creationId xmlns:p14="http://schemas.microsoft.com/office/powerpoint/2010/main" val="12705013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Lst>
  <p:hf hdr="0" ftr="0" dt="0"/>
  <p:txStyles>
    <p:titleStyle>
      <a:lvl1pPr algn="l" defTabSz="609585" rtl="0" eaLnBrk="1" fontAlgn="base" hangingPunct="1">
        <a:spcBef>
          <a:spcPct val="0"/>
        </a:spcBef>
        <a:spcAft>
          <a:spcPct val="0"/>
        </a:spcAft>
        <a:defRPr sz="3200" b="0" kern="1200">
          <a:solidFill>
            <a:srgbClr val="123E57"/>
          </a:solidFill>
          <a:latin typeface="+mj-lt"/>
          <a:ea typeface="ＭＳ Ｐゴシック" charset="0"/>
          <a:cs typeface="SapientSansBold"/>
        </a:defRPr>
      </a:lvl1pPr>
      <a:lvl2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2pPr>
      <a:lvl3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3pPr>
      <a:lvl4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4pPr>
      <a:lvl5pPr algn="l" defTabSz="609585" rtl="0" eaLnBrk="1" fontAlgn="base" hangingPunct="1">
        <a:spcBef>
          <a:spcPct val="0"/>
        </a:spcBef>
        <a:spcAft>
          <a:spcPct val="0"/>
        </a:spcAft>
        <a:defRPr sz="4933">
          <a:solidFill>
            <a:schemeClr val="tx2"/>
          </a:solidFill>
          <a:latin typeface="SapientCentroSlab-Light" charset="0"/>
          <a:ea typeface="ＭＳ Ｐゴシック" charset="0"/>
        </a:defRPr>
      </a:lvl5pPr>
      <a:lvl6pPr marL="609585" algn="l" defTabSz="609585" rtl="0" eaLnBrk="1" fontAlgn="base" hangingPunct="1">
        <a:spcBef>
          <a:spcPct val="0"/>
        </a:spcBef>
        <a:spcAft>
          <a:spcPct val="0"/>
        </a:spcAft>
        <a:defRPr sz="4933">
          <a:solidFill>
            <a:schemeClr val="tx2"/>
          </a:solidFill>
          <a:latin typeface="SapientCentroSlab-Light" charset="0"/>
          <a:ea typeface="ＭＳ Ｐゴシック" charset="0"/>
        </a:defRPr>
      </a:lvl6pPr>
      <a:lvl7pPr marL="1219170" algn="l" defTabSz="609585" rtl="0" eaLnBrk="1" fontAlgn="base" hangingPunct="1">
        <a:spcBef>
          <a:spcPct val="0"/>
        </a:spcBef>
        <a:spcAft>
          <a:spcPct val="0"/>
        </a:spcAft>
        <a:defRPr sz="4933">
          <a:solidFill>
            <a:schemeClr val="tx2"/>
          </a:solidFill>
          <a:latin typeface="SapientCentroSlab-Light" charset="0"/>
          <a:ea typeface="ＭＳ Ｐゴシック" charset="0"/>
        </a:defRPr>
      </a:lvl7pPr>
      <a:lvl8pPr marL="1828754" algn="l" defTabSz="609585" rtl="0" eaLnBrk="1" fontAlgn="base" hangingPunct="1">
        <a:spcBef>
          <a:spcPct val="0"/>
        </a:spcBef>
        <a:spcAft>
          <a:spcPct val="0"/>
        </a:spcAft>
        <a:defRPr sz="4933">
          <a:solidFill>
            <a:schemeClr val="tx2"/>
          </a:solidFill>
          <a:latin typeface="SapientCentroSlab-Light" charset="0"/>
          <a:ea typeface="ＭＳ Ｐゴシック" charset="0"/>
        </a:defRPr>
      </a:lvl8pPr>
      <a:lvl9pPr marL="2438339" algn="l" defTabSz="609585" rtl="0" eaLnBrk="1" fontAlgn="base" hangingPunct="1">
        <a:spcBef>
          <a:spcPct val="0"/>
        </a:spcBef>
        <a:spcAft>
          <a:spcPct val="0"/>
        </a:spcAft>
        <a:defRPr sz="4933">
          <a:solidFill>
            <a:schemeClr val="tx2"/>
          </a:solidFill>
          <a:latin typeface="SapientCentroSlab-Light" charset="0"/>
          <a:ea typeface="ＭＳ Ｐゴシック" charset="0"/>
        </a:defRPr>
      </a:lvl9pPr>
    </p:titleStyle>
    <p:bodyStyle>
      <a:lvl1pPr marL="304792" indent="-304792" algn="l" defTabSz="609585" rtl="0" eaLnBrk="1" fontAlgn="base" hangingPunct="1">
        <a:spcBef>
          <a:spcPct val="0"/>
        </a:spcBef>
        <a:spcAft>
          <a:spcPts val="1333"/>
        </a:spcAft>
        <a:buClr>
          <a:schemeClr val="accent1"/>
        </a:buClr>
        <a:buFont typeface="Wingdings" charset="0"/>
        <a:buChar char="§"/>
        <a:defRPr sz="2667" kern="1200">
          <a:solidFill>
            <a:srgbClr val="000000"/>
          </a:solidFill>
          <a:latin typeface="Calibri" panose="020F0502020204030204" pitchFamily="34" charset="0"/>
          <a:ea typeface="ＭＳ Ｐゴシック" charset="0"/>
          <a:cs typeface="Calibri" panose="020F0502020204030204" pitchFamily="34" charset="0"/>
        </a:defRPr>
      </a:lvl1pPr>
      <a:lvl2pPr marL="609585" indent="-304792" algn="l" defTabSz="609585" rtl="0" eaLnBrk="1" fontAlgn="base" hangingPunct="1">
        <a:spcBef>
          <a:spcPct val="0"/>
        </a:spcBef>
        <a:spcAft>
          <a:spcPts val="1333"/>
        </a:spcAft>
        <a:buClr>
          <a:schemeClr val="accent1"/>
        </a:buClr>
        <a:buFont typeface="Wingdings" charset="0"/>
        <a:buChar char="§"/>
        <a:defRPr sz="2533" kern="1200">
          <a:solidFill>
            <a:srgbClr val="000000"/>
          </a:solidFill>
          <a:latin typeface="Calibri" panose="020F0502020204030204" pitchFamily="34" charset="0"/>
          <a:ea typeface="ＭＳ Ｐゴシック" charset="0"/>
          <a:cs typeface="Calibri" panose="020F0502020204030204" pitchFamily="34" charset="0"/>
        </a:defRPr>
      </a:lvl2pPr>
      <a:lvl3pPr marL="914377" indent="-304792" algn="l" defTabSz="609585" rtl="0" eaLnBrk="1" fontAlgn="base" hangingPunct="1">
        <a:spcBef>
          <a:spcPct val="0"/>
        </a:spcBef>
        <a:spcAft>
          <a:spcPts val="1333"/>
        </a:spcAft>
        <a:buClr>
          <a:schemeClr val="accent1"/>
        </a:buClr>
        <a:buFont typeface="Wingdings" charset="0"/>
        <a:buChar char="§"/>
        <a:defRPr sz="2400" kern="1200">
          <a:solidFill>
            <a:srgbClr val="000000"/>
          </a:solidFill>
          <a:latin typeface="Calibri" panose="020F0502020204030204" pitchFamily="34" charset="0"/>
          <a:ea typeface="ＭＳ Ｐゴシック" charset="0"/>
          <a:cs typeface="Calibri" panose="020F0502020204030204" pitchFamily="34" charset="0"/>
        </a:defRPr>
      </a:lvl3pPr>
      <a:lvl4pPr marL="1219170" indent="-304792" algn="l" defTabSz="609585" rtl="0" eaLnBrk="1" fontAlgn="base" hangingPunct="1">
        <a:spcBef>
          <a:spcPct val="0"/>
        </a:spcBef>
        <a:spcAft>
          <a:spcPts val="1333"/>
        </a:spcAft>
        <a:buClr>
          <a:schemeClr val="accent1"/>
        </a:buClr>
        <a:buFont typeface="Wingdings" charset="0"/>
        <a:buChar char="§"/>
        <a:defRPr sz="2267" kern="1200">
          <a:solidFill>
            <a:srgbClr val="000000"/>
          </a:solidFill>
          <a:latin typeface="Calibri" panose="020F0502020204030204" pitchFamily="34" charset="0"/>
          <a:ea typeface="ＭＳ Ｐゴシック" charset="0"/>
          <a:cs typeface="Calibri" panose="020F0502020204030204" pitchFamily="34" charset="0"/>
        </a:defRPr>
      </a:lvl4pPr>
      <a:lvl5pPr marL="1523962" indent="-304792" algn="l" defTabSz="609585" rtl="0" eaLnBrk="1" fontAlgn="base" hangingPunct="1">
        <a:spcBef>
          <a:spcPct val="0"/>
        </a:spcBef>
        <a:spcAft>
          <a:spcPts val="1333"/>
        </a:spcAft>
        <a:buClr>
          <a:schemeClr val="accent1"/>
        </a:buClr>
        <a:buFont typeface="Wingdings" charset="0"/>
        <a:buChar char="§"/>
        <a:defRPr sz="2133" kern="1200">
          <a:solidFill>
            <a:srgbClr val="000000"/>
          </a:solidFill>
          <a:latin typeface="Calibri" panose="020F0502020204030204" pitchFamily="34" charset="0"/>
          <a:ea typeface="ＭＳ Ｐゴシック" charset="0"/>
          <a:cs typeface="Calibri" panose="020F050202020403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taging.seer.cancer.gov/pediatric/software/1.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919B3-FC53-78A0-6D61-766AF66EE2C0}"/>
              </a:ext>
            </a:extLst>
          </p:cNvPr>
          <p:cNvSpPr>
            <a:spLocks noGrp="1"/>
          </p:cNvSpPr>
          <p:nvPr>
            <p:ph type="ctrTitle"/>
          </p:nvPr>
        </p:nvSpPr>
        <p:spPr/>
        <p:txBody>
          <a:bodyPr/>
          <a:lstStyle/>
          <a:p>
            <a:r>
              <a:rPr lang="en-US" dirty="0"/>
              <a:t>Pediatric Data Collection System: Requirements and Implementation</a:t>
            </a:r>
          </a:p>
        </p:txBody>
      </p:sp>
      <p:sp>
        <p:nvSpPr>
          <p:cNvPr id="3" name="Subtitle 2">
            <a:extLst>
              <a:ext uri="{FF2B5EF4-FFF2-40B4-BE49-F238E27FC236}">
                <a16:creationId xmlns:a16="http://schemas.microsoft.com/office/drawing/2014/main" id="{CF9A0638-FD3E-304E-D0DA-3F8A5842D882}"/>
              </a:ext>
            </a:extLst>
          </p:cNvPr>
          <p:cNvSpPr>
            <a:spLocks noGrp="1"/>
          </p:cNvSpPr>
          <p:nvPr>
            <p:ph type="subTitle" idx="1"/>
          </p:nvPr>
        </p:nvSpPr>
        <p:spPr/>
        <p:txBody>
          <a:bodyPr/>
          <a:lstStyle/>
          <a:p>
            <a:r>
              <a:rPr lang="en-US" dirty="0"/>
              <a:t>SEER*DMS CCAB Meeting; May 2024</a:t>
            </a:r>
          </a:p>
        </p:txBody>
      </p:sp>
    </p:spTree>
    <p:extLst>
      <p:ext uri="{BB962C8B-B14F-4D97-AF65-F5344CB8AC3E}">
        <p14:creationId xmlns:p14="http://schemas.microsoft.com/office/powerpoint/2010/main" val="291130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A2FC6-F68C-34CE-74DB-DD047B107573}"/>
              </a:ext>
            </a:extLst>
          </p:cNvPr>
          <p:cNvSpPr>
            <a:spLocks noGrp="1"/>
          </p:cNvSpPr>
          <p:nvPr>
            <p:ph type="title" idx="4294967295"/>
          </p:nvPr>
        </p:nvSpPr>
        <p:spPr>
          <a:xfrm>
            <a:off x="1508125" y="1938338"/>
            <a:ext cx="10683875" cy="2990850"/>
          </a:xfrm>
        </p:spPr>
        <p:txBody>
          <a:bodyPr>
            <a:noAutofit/>
          </a:bodyPr>
          <a:lstStyle/>
          <a:p>
            <a:r>
              <a:rPr lang="en-US" sz="4000" dirty="0">
                <a:solidFill>
                  <a:schemeClr val="bg2"/>
                </a:solidFill>
              </a:rPr>
              <a:t>For additional clarifications regarding data collection requirements, please contact:</a:t>
            </a:r>
            <a:br>
              <a:rPr lang="en-US" sz="4000" dirty="0">
                <a:solidFill>
                  <a:schemeClr val="bg2"/>
                </a:solidFill>
              </a:rPr>
            </a:br>
            <a:br>
              <a:rPr lang="en-US" sz="4000" dirty="0">
                <a:solidFill>
                  <a:schemeClr val="bg2"/>
                </a:solidFill>
              </a:rPr>
            </a:br>
            <a:r>
              <a:rPr lang="en-US" sz="4000" dirty="0">
                <a:solidFill>
                  <a:schemeClr val="bg2"/>
                </a:solidFill>
              </a:rPr>
              <a:t>Steve Friedman (friedmast@mail.nih.gov) or </a:t>
            </a:r>
            <a:br>
              <a:rPr lang="en-US" sz="4000" dirty="0">
                <a:solidFill>
                  <a:schemeClr val="bg2"/>
                </a:solidFill>
              </a:rPr>
            </a:br>
            <a:r>
              <a:rPr lang="en-US" sz="4000" dirty="0">
                <a:solidFill>
                  <a:schemeClr val="bg2"/>
                </a:solidFill>
              </a:rPr>
              <a:t>Serban Negoita (serban.negoita@nih.gov)</a:t>
            </a:r>
          </a:p>
        </p:txBody>
      </p:sp>
    </p:spTree>
    <p:extLst>
      <p:ext uri="{BB962C8B-B14F-4D97-AF65-F5344CB8AC3E}">
        <p14:creationId xmlns:p14="http://schemas.microsoft.com/office/powerpoint/2010/main" val="64497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56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3">
            <a:extLst>
              <a:ext uri="{FF2B5EF4-FFF2-40B4-BE49-F238E27FC236}">
                <a16:creationId xmlns:a16="http://schemas.microsoft.com/office/drawing/2014/main" id="{5045DBF2-1CE1-F5CC-2D24-4F9D5F57D05D}"/>
              </a:ext>
            </a:extLst>
          </p:cNvPr>
          <p:cNvPicPr>
            <a:picLocks noChangeAspect="1"/>
          </p:cNvPicPr>
          <p:nvPr/>
        </p:nvPicPr>
        <p:blipFill rotWithShape="1">
          <a:blip r:embed="rId3"/>
          <a:srcRect/>
          <a:stretch/>
        </p:blipFill>
        <p:spPr>
          <a:xfrm>
            <a:off x="20" y="10"/>
            <a:ext cx="12191981" cy="6857990"/>
          </a:xfrm>
          <a:prstGeom prst="rect">
            <a:avLst/>
          </a:prstGeom>
        </p:spPr>
      </p:pic>
      <p:sp>
        <p:nvSpPr>
          <p:cNvPr id="47" name="Rectangle 4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C90EEE-EC6A-EDE2-7855-D2A7ECD068CE}"/>
              </a:ext>
            </a:extLst>
          </p:cNvPr>
          <p:cNvSpPr>
            <a:spLocks noGrp="1"/>
          </p:cNvSpPr>
          <p:nvPr>
            <p:ph type="ctrTitle"/>
          </p:nvPr>
        </p:nvSpPr>
        <p:spPr>
          <a:xfrm>
            <a:off x="404553" y="3091928"/>
            <a:ext cx="9078562" cy="2387600"/>
          </a:xfrm>
        </p:spPr>
        <p:txBody>
          <a:bodyPr>
            <a:normAutofit/>
          </a:bodyPr>
          <a:lstStyle/>
          <a:p>
            <a:r>
              <a:rPr lang="en-US" sz="6600" dirty="0">
                <a:solidFill>
                  <a:schemeClr val="bg1"/>
                </a:solidFill>
              </a:rPr>
              <a:t>PDCS</a:t>
            </a:r>
            <a:br>
              <a:rPr lang="en-US" sz="6600" dirty="0">
                <a:solidFill>
                  <a:schemeClr val="bg1"/>
                </a:solidFill>
              </a:rPr>
            </a:br>
            <a:r>
              <a:rPr lang="en-US" sz="6600" dirty="0">
                <a:solidFill>
                  <a:schemeClr val="bg1"/>
                </a:solidFill>
              </a:rPr>
              <a:t>Implementation Plans</a:t>
            </a:r>
            <a:endParaRPr lang="en-US" sz="3900" dirty="0">
              <a:solidFill>
                <a:schemeClr val="bg1"/>
              </a:solidFill>
            </a:endParaRPr>
          </a:p>
        </p:txBody>
      </p:sp>
      <p:sp>
        <p:nvSpPr>
          <p:cNvPr id="49" name="Rectangle: Rounded Corners 4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6723CF0-DD5D-521A-8A1E-CFE0D47AD4FB}"/>
              </a:ext>
            </a:extLst>
          </p:cNvPr>
          <p:cNvSpPr>
            <a:spLocks noGrp="1"/>
          </p:cNvSpPr>
          <p:nvPr>
            <p:ph type="subTitle" idx="1"/>
          </p:nvPr>
        </p:nvSpPr>
        <p:spPr>
          <a:xfrm>
            <a:off x="404553" y="5624945"/>
            <a:ext cx="9078562" cy="592975"/>
          </a:xfrm>
        </p:spPr>
        <p:txBody>
          <a:bodyPr anchor="ctr">
            <a:normAutofit/>
          </a:bodyPr>
          <a:lstStyle/>
          <a:p>
            <a:pPr>
              <a:spcBef>
                <a:spcPts val="0"/>
              </a:spcBef>
              <a:spcAft>
                <a:spcPts val="600"/>
              </a:spcAft>
            </a:pPr>
            <a:r>
              <a:rPr lang="en-US" dirty="0">
                <a:solidFill>
                  <a:schemeClr val="bg1"/>
                </a:solidFill>
              </a:rPr>
              <a:t>Stephanie M. Hill, MPH, ODS-C</a:t>
            </a:r>
          </a:p>
        </p:txBody>
      </p:sp>
      <p:pic>
        <p:nvPicPr>
          <p:cNvPr id="7" name="Picture 6" descr="A black and grey logo&#10;&#10;Description automatically generated">
            <a:extLst>
              <a:ext uri="{FF2B5EF4-FFF2-40B4-BE49-F238E27FC236}">
                <a16:creationId xmlns:a16="http://schemas.microsoft.com/office/drawing/2014/main" id="{C73F81B5-FBF5-7B9E-1890-E189FAFBA832}"/>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71722" y="6496827"/>
            <a:ext cx="612515" cy="261322"/>
          </a:xfrm>
          <a:prstGeom prst="rect">
            <a:avLst/>
          </a:prstGeom>
        </p:spPr>
      </p:pic>
    </p:spTree>
    <p:extLst>
      <p:ext uri="{BB962C8B-B14F-4D97-AF65-F5344CB8AC3E}">
        <p14:creationId xmlns:p14="http://schemas.microsoft.com/office/powerpoint/2010/main" val="155237329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C2C7B-D2CA-7A27-2D63-59DBDC063AA5}"/>
              </a:ext>
            </a:extLst>
          </p:cNvPr>
          <p:cNvSpPr>
            <a:spLocks noGrp="1"/>
          </p:cNvSpPr>
          <p:nvPr>
            <p:ph type="title"/>
          </p:nvPr>
        </p:nvSpPr>
        <p:spPr/>
        <p:txBody>
          <a:bodyPr/>
          <a:lstStyle/>
          <a:p>
            <a:r>
              <a:rPr lang="en-US" dirty="0"/>
              <a:t>PDCS Implementation Team</a:t>
            </a:r>
          </a:p>
        </p:txBody>
      </p:sp>
      <p:sp>
        <p:nvSpPr>
          <p:cNvPr id="3" name="Content Placeholder 2">
            <a:extLst>
              <a:ext uri="{FF2B5EF4-FFF2-40B4-BE49-F238E27FC236}">
                <a16:creationId xmlns:a16="http://schemas.microsoft.com/office/drawing/2014/main" id="{D497AFA4-E8B5-F044-241C-6C2CC958CEF3}"/>
              </a:ext>
            </a:extLst>
          </p:cNvPr>
          <p:cNvSpPr>
            <a:spLocks noGrp="1"/>
          </p:cNvSpPr>
          <p:nvPr>
            <p:ph idx="1"/>
          </p:nvPr>
        </p:nvSpPr>
        <p:spPr/>
        <p:txBody>
          <a:bodyPr/>
          <a:lstStyle/>
          <a:p>
            <a:r>
              <a:rPr lang="en-US" dirty="0"/>
              <a:t>Lead: Stephanie Hill (NAACCR)</a:t>
            </a:r>
          </a:p>
          <a:p>
            <a:r>
              <a:rPr lang="en-US" dirty="0"/>
              <a:t>Serban Negoita (SEER)</a:t>
            </a:r>
          </a:p>
          <a:p>
            <a:r>
              <a:rPr lang="en-US" dirty="0"/>
              <a:t>Nicki Schussler (IMS)</a:t>
            </a:r>
          </a:p>
          <a:p>
            <a:r>
              <a:rPr lang="en-US" dirty="0"/>
              <a:t>Jennifer Ruhl (SEER)</a:t>
            </a:r>
          </a:p>
        </p:txBody>
      </p:sp>
    </p:spTree>
    <p:extLst>
      <p:ext uri="{BB962C8B-B14F-4D97-AF65-F5344CB8AC3E}">
        <p14:creationId xmlns:p14="http://schemas.microsoft.com/office/powerpoint/2010/main" val="426351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B08C1FD-661D-1D09-A235-378CBB0D69A7}"/>
              </a:ext>
            </a:extLst>
          </p:cNvPr>
          <p:cNvSpPr>
            <a:spLocks noGrp="1"/>
          </p:cNvSpPr>
          <p:nvPr>
            <p:ph type="title"/>
          </p:nvPr>
        </p:nvSpPr>
        <p:spPr/>
        <p:txBody>
          <a:bodyPr/>
          <a:lstStyle/>
          <a:p>
            <a:r>
              <a:rPr lang="en-US" dirty="0"/>
              <a:t>Current API vs PDCS</a:t>
            </a:r>
          </a:p>
        </p:txBody>
      </p:sp>
      <p:graphicFrame>
        <p:nvGraphicFramePr>
          <p:cNvPr id="9" name="Diagram 8">
            <a:extLst>
              <a:ext uri="{FF2B5EF4-FFF2-40B4-BE49-F238E27FC236}">
                <a16:creationId xmlns:a16="http://schemas.microsoft.com/office/drawing/2014/main" id="{3FDABCC5-0414-0C9A-8998-771131617A62}"/>
              </a:ext>
            </a:extLst>
          </p:cNvPr>
          <p:cNvGraphicFramePr/>
          <p:nvPr>
            <p:extLst>
              <p:ext uri="{D42A27DB-BD31-4B8C-83A1-F6EECF244321}">
                <p14:modId xmlns:p14="http://schemas.microsoft.com/office/powerpoint/2010/main" val="2752808756"/>
              </p:ext>
            </p:extLst>
          </p:nvPr>
        </p:nvGraphicFramePr>
        <p:xfrm>
          <a:off x="1115568" y="2106592"/>
          <a:ext cx="10168128" cy="4604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362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1545-46A2-F6CF-14FB-A5D16018624D}"/>
              </a:ext>
            </a:extLst>
          </p:cNvPr>
          <p:cNvSpPr>
            <a:spLocks noGrp="1"/>
          </p:cNvSpPr>
          <p:nvPr>
            <p:ph type="title"/>
          </p:nvPr>
        </p:nvSpPr>
        <p:spPr/>
        <p:txBody>
          <a:bodyPr/>
          <a:lstStyle/>
          <a:p>
            <a:r>
              <a:rPr lang="en-US" dirty="0"/>
              <a:t>Implementation Strategy</a:t>
            </a:r>
          </a:p>
        </p:txBody>
      </p:sp>
      <p:sp>
        <p:nvSpPr>
          <p:cNvPr id="3" name="Content Placeholder 2">
            <a:extLst>
              <a:ext uri="{FF2B5EF4-FFF2-40B4-BE49-F238E27FC236}">
                <a16:creationId xmlns:a16="http://schemas.microsoft.com/office/drawing/2014/main" id="{09195BB7-8B77-A030-14A4-5DCAF8732442}"/>
              </a:ext>
            </a:extLst>
          </p:cNvPr>
          <p:cNvSpPr>
            <a:spLocks noGrp="1"/>
          </p:cNvSpPr>
          <p:nvPr>
            <p:ph idx="1"/>
          </p:nvPr>
        </p:nvSpPr>
        <p:spPr/>
        <p:txBody>
          <a:bodyPr/>
          <a:lstStyle/>
          <a:p>
            <a:r>
              <a:rPr lang="en-US" dirty="0"/>
              <a:t>2022/2023 – Beta test in Kentucky - COMPLETE</a:t>
            </a:r>
          </a:p>
          <a:p>
            <a:r>
              <a:rPr lang="en-US" dirty="0"/>
              <a:t>2024 dx year – Pilot testing in select facilities in SEER states</a:t>
            </a:r>
          </a:p>
          <a:p>
            <a:r>
              <a:rPr lang="en-US" dirty="0"/>
              <a:t>2025 dx year – Limited implementation in all SEER core registries</a:t>
            </a:r>
          </a:p>
          <a:p>
            <a:r>
              <a:rPr lang="en-US" dirty="0"/>
              <a:t>2026 dx year – Full implementation in all SEER core registries</a:t>
            </a:r>
          </a:p>
          <a:p>
            <a:r>
              <a:rPr lang="en-US" dirty="0"/>
              <a:t>TBD – Implementation in all other NCCR registries</a:t>
            </a:r>
          </a:p>
        </p:txBody>
      </p:sp>
    </p:spTree>
    <p:extLst>
      <p:ext uri="{BB962C8B-B14F-4D97-AF65-F5344CB8AC3E}">
        <p14:creationId xmlns:p14="http://schemas.microsoft.com/office/powerpoint/2010/main" val="1091929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E60FE-4C54-A651-E8B5-B8AA11A46675}"/>
              </a:ext>
            </a:extLst>
          </p:cNvPr>
          <p:cNvSpPr>
            <a:spLocks noGrp="1"/>
          </p:cNvSpPr>
          <p:nvPr>
            <p:ph type="title"/>
          </p:nvPr>
        </p:nvSpPr>
        <p:spPr/>
        <p:txBody>
          <a:bodyPr/>
          <a:lstStyle/>
          <a:p>
            <a:r>
              <a:rPr lang="en-US" dirty="0"/>
              <a:t>2022/2023 Beta Test</a:t>
            </a:r>
          </a:p>
        </p:txBody>
      </p:sp>
      <p:sp>
        <p:nvSpPr>
          <p:cNvPr id="3" name="Content Placeholder 2">
            <a:extLst>
              <a:ext uri="{FF2B5EF4-FFF2-40B4-BE49-F238E27FC236}">
                <a16:creationId xmlns:a16="http://schemas.microsoft.com/office/drawing/2014/main" id="{2A42882E-2338-465C-06AE-C7585A7ED342}"/>
              </a:ext>
            </a:extLst>
          </p:cNvPr>
          <p:cNvSpPr>
            <a:spLocks noGrp="1"/>
          </p:cNvSpPr>
          <p:nvPr>
            <p:ph idx="1"/>
          </p:nvPr>
        </p:nvSpPr>
        <p:spPr>
          <a:xfrm>
            <a:off x="609600" y="2151529"/>
            <a:ext cx="10674096" cy="4428565"/>
          </a:xfrm>
        </p:spPr>
        <p:txBody>
          <a:bodyPr>
            <a:noAutofit/>
          </a:bodyPr>
          <a:lstStyle/>
          <a:p>
            <a:pPr marL="233363" marR="0">
              <a:spcBef>
                <a:spcPts val="600"/>
              </a:spcBef>
              <a:spcAft>
                <a:spcPts val="0"/>
              </a:spcAft>
            </a:pPr>
            <a:r>
              <a:rPr lang="en-US" sz="2200" dirty="0">
                <a:effectLst/>
                <a:latin typeface="Aptos" panose="020B0004020202020204" pitchFamily="34" charset="0"/>
                <a:ea typeface="Times New Roman" panose="02020603050405020304" pitchFamily="18" charset="0"/>
                <a:cs typeface="Aptos" panose="020B0004020202020204" pitchFamily="34" charset="0"/>
              </a:rPr>
              <a:t>Kentucky implemented this change statewide for all relevant cases diagnosed 2023+.</a:t>
            </a:r>
          </a:p>
          <a:p>
            <a:pPr marL="233363" marR="0">
              <a:spcBef>
                <a:spcPts val="600"/>
              </a:spcBef>
              <a:spcAft>
                <a:spcPts val="0"/>
              </a:spcAft>
            </a:pPr>
            <a:r>
              <a:rPr lang="en-US" sz="2200" dirty="0">
                <a:effectLst/>
                <a:latin typeface="Aptos" panose="020B0004020202020204" pitchFamily="34" charset="0"/>
                <a:ea typeface="Times New Roman" panose="02020603050405020304" pitchFamily="18" charset="0"/>
                <a:cs typeface="Aptos" panose="020B0004020202020204" pitchFamily="34" charset="0"/>
              </a:rPr>
              <a:t>Adding this feature to software was not terribly burdensome, similar to a small-scale annual NAACCR data change</a:t>
            </a:r>
            <a:endParaRPr lang="en-US" sz="2200" dirty="0">
              <a:effectLst/>
              <a:latin typeface="Aptos" panose="020B0004020202020204" pitchFamily="34" charset="0"/>
              <a:ea typeface="Aptos" panose="020B0004020202020204" pitchFamily="34" charset="0"/>
              <a:cs typeface="Aptos" panose="020B0004020202020204" pitchFamily="34" charset="0"/>
            </a:endParaRPr>
          </a:p>
          <a:p>
            <a:pPr marL="233363" marR="0">
              <a:spcBef>
                <a:spcPts val="600"/>
              </a:spcBef>
              <a:spcAft>
                <a:spcPts val="0"/>
              </a:spcAft>
            </a:pPr>
            <a:r>
              <a:rPr lang="en-US" sz="2200" dirty="0">
                <a:effectLst/>
                <a:latin typeface="Aptos" panose="020B0004020202020204" pitchFamily="34" charset="0"/>
                <a:ea typeface="Times New Roman" panose="02020603050405020304" pitchFamily="18" charset="0"/>
                <a:cs typeface="Aptos" panose="020B0004020202020204" pitchFamily="34" charset="0"/>
              </a:rPr>
              <a:t>IMS provided an API; it was relatively easy to integrate into the Kentucky Cancer Patient Data Management System. </a:t>
            </a:r>
            <a:endParaRPr lang="en-US" sz="2200" dirty="0">
              <a:effectLst/>
              <a:latin typeface="Aptos" panose="020B0004020202020204" pitchFamily="34" charset="0"/>
              <a:ea typeface="Aptos" panose="020B0004020202020204" pitchFamily="34" charset="0"/>
              <a:cs typeface="Aptos" panose="020B0004020202020204" pitchFamily="34" charset="0"/>
            </a:endParaRPr>
          </a:p>
          <a:p>
            <a:pPr marL="233363" marR="0">
              <a:spcBef>
                <a:spcPts val="600"/>
              </a:spcBef>
              <a:spcAft>
                <a:spcPts val="0"/>
              </a:spcAft>
            </a:pPr>
            <a:r>
              <a:rPr lang="en-US" sz="2200" dirty="0">
                <a:effectLst/>
                <a:latin typeface="Aptos" panose="020B0004020202020204" pitchFamily="34" charset="0"/>
                <a:ea typeface="Times New Roman" panose="02020603050405020304" pitchFamily="18" charset="0"/>
                <a:cs typeface="Aptos" panose="020B0004020202020204" pitchFamily="34" charset="0"/>
              </a:rPr>
              <a:t>We chose to isolate the user interface changes to a single form we have for SSDI abstracting, it was minimally disruptive to the abstracting workflow.</a:t>
            </a:r>
            <a:endParaRPr lang="en-US" sz="2200" dirty="0">
              <a:effectLst/>
              <a:latin typeface="Aptos" panose="020B0004020202020204" pitchFamily="34" charset="0"/>
              <a:ea typeface="Aptos" panose="020B0004020202020204" pitchFamily="34" charset="0"/>
              <a:cs typeface="Aptos" panose="020B0004020202020204" pitchFamily="34" charset="0"/>
            </a:endParaRPr>
          </a:p>
          <a:p>
            <a:pPr marL="233363" marR="0">
              <a:spcBef>
                <a:spcPts val="600"/>
              </a:spcBef>
              <a:spcAft>
                <a:spcPts val="0"/>
              </a:spcAft>
            </a:pPr>
            <a:r>
              <a:rPr lang="en-US" sz="2200" dirty="0">
                <a:effectLst/>
                <a:latin typeface="Aptos" panose="020B0004020202020204" pitchFamily="34" charset="0"/>
                <a:ea typeface="Times New Roman" panose="02020603050405020304" pitchFamily="18" charset="0"/>
                <a:cs typeface="Aptos" panose="020B0004020202020204" pitchFamily="34" charset="0"/>
              </a:rPr>
              <a:t>Most pediatric cancer cases in the state are seen at our two largest facilities, so the changes to abstracting workload were not felt widely across the state. We did not receive negative feedback from any facilities about this change.</a:t>
            </a:r>
            <a:endParaRPr lang="en-US" sz="2200" dirty="0">
              <a:effectLst/>
              <a:latin typeface="Aptos" panose="020B0004020202020204" pitchFamily="34" charset="0"/>
              <a:ea typeface="Aptos" panose="020B0004020202020204" pitchFamily="34" charset="0"/>
              <a:cs typeface="Aptos" panose="020B0004020202020204" pitchFamily="34" charset="0"/>
            </a:endParaRPr>
          </a:p>
          <a:p>
            <a:pPr marL="233363" marR="0">
              <a:spcBef>
                <a:spcPts val="600"/>
              </a:spcBef>
              <a:spcAft>
                <a:spcPts val="0"/>
              </a:spcAft>
            </a:pPr>
            <a:r>
              <a:rPr lang="en-US" sz="2200" dirty="0">
                <a:effectLst/>
                <a:latin typeface="Aptos" panose="020B0004020202020204" pitchFamily="34" charset="0"/>
                <a:ea typeface="Times New Roman" panose="02020603050405020304" pitchFamily="18" charset="0"/>
                <a:cs typeface="Aptos" panose="020B0004020202020204" pitchFamily="34" charset="0"/>
              </a:rPr>
              <a:t>Training for abstractors across the state by KCR staff was not particularly difficult</a:t>
            </a:r>
            <a:endParaRPr lang="en-US" sz="22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088585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3F66F-B8E3-A972-D471-A90AD7FA269A}"/>
              </a:ext>
            </a:extLst>
          </p:cNvPr>
          <p:cNvSpPr>
            <a:spLocks noGrp="1"/>
          </p:cNvSpPr>
          <p:nvPr>
            <p:ph type="title"/>
          </p:nvPr>
        </p:nvSpPr>
        <p:spPr/>
        <p:txBody>
          <a:bodyPr/>
          <a:lstStyle/>
          <a:p>
            <a:r>
              <a:rPr lang="en-US" dirty="0"/>
              <a:t>2024 Pilot Testing</a:t>
            </a:r>
          </a:p>
        </p:txBody>
      </p:sp>
      <p:sp>
        <p:nvSpPr>
          <p:cNvPr id="3" name="Content Placeholder 2">
            <a:extLst>
              <a:ext uri="{FF2B5EF4-FFF2-40B4-BE49-F238E27FC236}">
                <a16:creationId xmlns:a16="http://schemas.microsoft.com/office/drawing/2014/main" id="{17B7FF66-9E1B-EE6A-F33C-08B3BD59AEAF}"/>
              </a:ext>
            </a:extLst>
          </p:cNvPr>
          <p:cNvSpPr>
            <a:spLocks noGrp="1"/>
          </p:cNvSpPr>
          <p:nvPr>
            <p:ph idx="1"/>
          </p:nvPr>
        </p:nvSpPr>
        <p:spPr/>
        <p:txBody>
          <a:bodyPr/>
          <a:lstStyle/>
          <a:p>
            <a:r>
              <a:rPr lang="en-US" dirty="0"/>
              <a:t>Engaged with 3 hospital registry software vendors</a:t>
            </a:r>
          </a:p>
          <a:p>
            <a:r>
              <a:rPr lang="en-US" dirty="0"/>
              <a:t>3 hospitals across 2 SEER registries</a:t>
            </a:r>
          </a:p>
          <a:p>
            <a:r>
              <a:rPr lang="en-US" dirty="0"/>
              <a:t>Special XML data dictionary extension</a:t>
            </a:r>
          </a:p>
          <a:p>
            <a:r>
              <a:rPr lang="en-US" dirty="0"/>
              <a:t>Separate edits metafile</a:t>
            </a:r>
          </a:p>
          <a:p>
            <a:r>
              <a:rPr lang="en-US" dirty="0"/>
              <a:t>Included in SEER*DMS</a:t>
            </a:r>
          </a:p>
          <a:p>
            <a:r>
              <a:rPr lang="en-US" dirty="0"/>
              <a:t>Targeted training</a:t>
            </a:r>
          </a:p>
          <a:p>
            <a:endParaRPr lang="en-US" dirty="0"/>
          </a:p>
        </p:txBody>
      </p:sp>
    </p:spTree>
    <p:extLst>
      <p:ext uri="{BB962C8B-B14F-4D97-AF65-F5344CB8AC3E}">
        <p14:creationId xmlns:p14="http://schemas.microsoft.com/office/powerpoint/2010/main" val="756967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38DD-7EFA-C27F-837F-5A567C89E244}"/>
              </a:ext>
            </a:extLst>
          </p:cNvPr>
          <p:cNvSpPr>
            <a:spLocks noGrp="1"/>
          </p:cNvSpPr>
          <p:nvPr>
            <p:ph type="title"/>
          </p:nvPr>
        </p:nvSpPr>
        <p:spPr/>
        <p:txBody>
          <a:bodyPr/>
          <a:lstStyle/>
          <a:p>
            <a:r>
              <a:rPr lang="en-US" dirty="0"/>
              <a:t>2025 Implementation</a:t>
            </a:r>
          </a:p>
        </p:txBody>
      </p:sp>
      <p:sp>
        <p:nvSpPr>
          <p:cNvPr id="3" name="Content Placeholder 2">
            <a:extLst>
              <a:ext uri="{FF2B5EF4-FFF2-40B4-BE49-F238E27FC236}">
                <a16:creationId xmlns:a16="http://schemas.microsoft.com/office/drawing/2014/main" id="{334FEB63-93C3-B66E-A4F6-B3CA4FF44D60}"/>
              </a:ext>
            </a:extLst>
          </p:cNvPr>
          <p:cNvSpPr>
            <a:spLocks noGrp="1"/>
          </p:cNvSpPr>
          <p:nvPr>
            <p:ph idx="1"/>
          </p:nvPr>
        </p:nvSpPr>
        <p:spPr/>
        <p:txBody>
          <a:bodyPr/>
          <a:lstStyle/>
          <a:p>
            <a:r>
              <a:rPr lang="en-US" dirty="0"/>
              <a:t>PDCS elements included in v25 NAACCR Data Dictionary and edits metafile.</a:t>
            </a:r>
          </a:p>
          <a:p>
            <a:r>
              <a:rPr lang="en-US" dirty="0"/>
              <a:t>SEER PIs each select 2 facilities for implementation.</a:t>
            </a:r>
          </a:p>
          <a:p>
            <a:r>
              <a:rPr lang="en-US" dirty="0"/>
              <a:t>PDCS Implementation Team will coordinate with central registries, vendors, and facilities.</a:t>
            </a:r>
          </a:p>
          <a:p>
            <a:r>
              <a:rPr lang="en-US" dirty="0"/>
              <a:t>Follows implementation timeline established by MLTG</a:t>
            </a:r>
          </a:p>
        </p:txBody>
      </p:sp>
    </p:spTree>
    <p:extLst>
      <p:ext uri="{BB962C8B-B14F-4D97-AF65-F5344CB8AC3E}">
        <p14:creationId xmlns:p14="http://schemas.microsoft.com/office/powerpoint/2010/main" val="574714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6683-BAA7-A152-41BA-5D82810865B3}"/>
              </a:ext>
            </a:extLst>
          </p:cNvPr>
          <p:cNvSpPr>
            <a:spLocks noGrp="1"/>
          </p:cNvSpPr>
          <p:nvPr>
            <p:ph type="title"/>
          </p:nvPr>
        </p:nvSpPr>
        <p:spPr/>
        <p:txBody>
          <a:bodyPr/>
          <a:lstStyle/>
          <a:p>
            <a:r>
              <a:rPr lang="en-US" dirty="0"/>
              <a:t>SEER Registry PI Responsibilities</a:t>
            </a:r>
          </a:p>
        </p:txBody>
      </p:sp>
      <p:sp>
        <p:nvSpPr>
          <p:cNvPr id="3" name="Content Placeholder 2">
            <a:extLst>
              <a:ext uri="{FF2B5EF4-FFF2-40B4-BE49-F238E27FC236}">
                <a16:creationId xmlns:a16="http://schemas.microsoft.com/office/drawing/2014/main" id="{7EC3FC20-9686-5C9C-9880-8759EE51D41D}"/>
              </a:ext>
            </a:extLst>
          </p:cNvPr>
          <p:cNvSpPr>
            <a:spLocks noGrp="1"/>
          </p:cNvSpPr>
          <p:nvPr>
            <p:ph idx="1"/>
          </p:nvPr>
        </p:nvSpPr>
        <p:spPr/>
        <p:txBody>
          <a:bodyPr/>
          <a:lstStyle/>
          <a:p>
            <a:r>
              <a:rPr lang="en-US" dirty="0"/>
              <a:t>Select 2* facilities in your state to implement PDCS in 2025 (by August 1, 2024)</a:t>
            </a:r>
          </a:p>
          <a:p>
            <a:r>
              <a:rPr lang="en-US" dirty="0"/>
              <a:t>Communicate with registry lead(s) at selected facilities.</a:t>
            </a:r>
          </a:p>
          <a:p>
            <a:r>
              <a:rPr lang="en-US" dirty="0"/>
              <a:t>Notify PDCS Implementation Team of selected facilities. </a:t>
            </a:r>
          </a:p>
          <a:p>
            <a:pPr lvl="1"/>
            <a:r>
              <a:rPr lang="en-US" dirty="0"/>
              <a:t>Facility Name</a:t>
            </a:r>
          </a:p>
          <a:p>
            <a:pPr lvl="1"/>
            <a:r>
              <a:rPr lang="en-US" dirty="0"/>
              <a:t>Registry contact</a:t>
            </a:r>
          </a:p>
          <a:p>
            <a:pPr lvl="1"/>
            <a:r>
              <a:rPr lang="en-US" dirty="0"/>
              <a:t>Registry software vendor</a:t>
            </a:r>
          </a:p>
        </p:txBody>
      </p:sp>
    </p:spTree>
    <p:extLst>
      <p:ext uri="{BB962C8B-B14F-4D97-AF65-F5344CB8AC3E}">
        <p14:creationId xmlns:p14="http://schemas.microsoft.com/office/powerpoint/2010/main" val="2507954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4CE8-568A-2274-492B-35090D3F5727}"/>
              </a:ext>
            </a:extLst>
          </p:cNvPr>
          <p:cNvSpPr>
            <a:spLocks noGrp="1"/>
          </p:cNvSpPr>
          <p:nvPr>
            <p:ph type="title"/>
          </p:nvPr>
        </p:nvSpPr>
        <p:spPr/>
        <p:txBody>
          <a:bodyPr>
            <a:normAutofit fontScale="90000"/>
          </a:bodyPr>
          <a:lstStyle/>
          <a:p>
            <a:r>
              <a:rPr lang="en-US" dirty="0"/>
              <a:t>Pediatric Data Collection System (PDCS)</a:t>
            </a:r>
          </a:p>
        </p:txBody>
      </p:sp>
      <p:sp>
        <p:nvSpPr>
          <p:cNvPr id="3" name="Content Placeholder 2">
            <a:extLst>
              <a:ext uri="{FF2B5EF4-FFF2-40B4-BE49-F238E27FC236}">
                <a16:creationId xmlns:a16="http://schemas.microsoft.com/office/drawing/2014/main" id="{C5F1A8F0-BB72-2602-8765-26645DE868F5}"/>
              </a:ext>
            </a:extLst>
          </p:cNvPr>
          <p:cNvSpPr>
            <a:spLocks noGrp="1"/>
          </p:cNvSpPr>
          <p:nvPr>
            <p:ph sz="quarter" idx="11"/>
          </p:nvPr>
        </p:nvSpPr>
        <p:spPr/>
        <p:txBody>
          <a:bodyPr>
            <a:normAutofit/>
          </a:bodyPr>
          <a:lstStyle/>
          <a:p>
            <a:r>
              <a:rPr lang="en-US" dirty="0"/>
              <a:t>PDCS has been developed by the NCI SEER and IMS to support the implementation of </a:t>
            </a:r>
            <a:r>
              <a:rPr lang="en-US" dirty="0">
                <a:solidFill>
                  <a:srgbClr val="C00000"/>
                </a:solidFill>
              </a:rPr>
              <a:t>Toronto Consensus Principles and Guidelines for Pediatric Cancer Stage in PBCRs</a:t>
            </a:r>
          </a:p>
          <a:p>
            <a:r>
              <a:rPr lang="en-US" dirty="0"/>
              <a:t>Toronto Principles and Guidelines  - endorsed by the IACR, used by IARC, </a:t>
            </a:r>
            <a:r>
              <a:rPr lang="en-US" dirty="0" err="1"/>
              <a:t>Benchista</a:t>
            </a:r>
            <a:r>
              <a:rPr lang="en-US" dirty="0"/>
              <a:t> Project, implemented by multiple PBCRs</a:t>
            </a:r>
          </a:p>
          <a:p>
            <a:r>
              <a:rPr lang="en-US" dirty="0"/>
              <a:t> The Lancet Oncology 2016;17:e163-72</a:t>
            </a:r>
          </a:p>
        </p:txBody>
      </p:sp>
      <p:pic>
        <p:nvPicPr>
          <p:cNvPr id="5" name="Picture 4">
            <a:extLst>
              <a:ext uri="{FF2B5EF4-FFF2-40B4-BE49-F238E27FC236}">
                <a16:creationId xmlns:a16="http://schemas.microsoft.com/office/drawing/2014/main" id="{DB65D577-C995-2B07-098E-D395009629ED}"/>
              </a:ext>
            </a:extLst>
          </p:cNvPr>
          <p:cNvPicPr>
            <a:picLocks noChangeAspect="1"/>
          </p:cNvPicPr>
          <p:nvPr/>
        </p:nvPicPr>
        <p:blipFill rotWithShape="1">
          <a:blip r:embed="rId2"/>
          <a:srcRect l="12349" t="35118" r="60076" b="37677"/>
          <a:stretch/>
        </p:blipFill>
        <p:spPr>
          <a:xfrm>
            <a:off x="5554933" y="4471075"/>
            <a:ext cx="5824267" cy="1616074"/>
          </a:xfrm>
          <a:prstGeom prst="rect">
            <a:avLst/>
          </a:prstGeom>
        </p:spPr>
      </p:pic>
    </p:spTree>
    <p:extLst>
      <p:ext uri="{BB962C8B-B14F-4D97-AF65-F5344CB8AC3E}">
        <p14:creationId xmlns:p14="http://schemas.microsoft.com/office/powerpoint/2010/main" val="615503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7CD84-014D-8F7D-1CB9-8CFCB9EF2DAB}"/>
              </a:ext>
            </a:extLst>
          </p:cNvPr>
          <p:cNvSpPr>
            <a:spLocks noGrp="1"/>
          </p:cNvSpPr>
          <p:nvPr>
            <p:ph type="title"/>
          </p:nvPr>
        </p:nvSpPr>
        <p:spPr/>
        <p:txBody>
          <a:bodyPr/>
          <a:lstStyle/>
          <a:p>
            <a:r>
              <a:rPr lang="en-US" dirty="0"/>
              <a:t>Facility Selection</a:t>
            </a:r>
          </a:p>
        </p:txBody>
      </p:sp>
      <p:sp>
        <p:nvSpPr>
          <p:cNvPr id="3" name="Content Placeholder 2">
            <a:extLst>
              <a:ext uri="{FF2B5EF4-FFF2-40B4-BE49-F238E27FC236}">
                <a16:creationId xmlns:a16="http://schemas.microsoft.com/office/drawing/2014/main" id="{8351EBCB-5866-E8E7-12C2-4B9A5ABD5294}"/>
              </a:ext>
            </a:extLst>
          </p:cNvPr>
          <p:cNvSpPr>
            <a:spLocks noGrp="1"/>
          </p:cNvSpPr>
          <p:nvPr>
            <p:ph idx="1"/>
          </p:nvPr>
        </p:nvSpPr>
        <p:spPr/>
        <p:txBody>
          <a:bodyPr/>
          <a:lstStyle/>
          <a:p>
            <a:r>
              <a:rPr lang="en-US" dirty="0"/>
              <a:t>Suggested criteria:</a:t>
            </a:r>
          </a:p>
          <a:p>
            <a:pPr lvl="1"/>
            <a:r>
              <a:rPr lang="en-US" dirty="0"/>
              <a:t>Pediatric case volume</a:t>
            </a:r>
          </a:p>
          <a:p>
            <a:pPr lvl="1"/>
            <a:r>
              <a:rPr lang="en-US" dirty="0"/>
              <a:t>Software vendor</a:t>
            </a:r>
          </a:p>
          <a:p>
            <a:pPr lvl="1"/>
            <a:r>
              <a:rPr lang="en-US" dirty="0"/>
              <a:t>Registry contacts/relationship</a:t>
            </a:r>
          </a:p>
          <a:p>
            <a:pPr lvl="1"/>
            <a:r>
              <a:rPr lang="en-US" dirty="0"/>
              <a:t>Involvement in NAACCR Peds SSDI WG (TX, NY)</a:t>
            </a:r>
          </a:p>
        </p:txBody>
      </p:sp>
    </p:spTree>
    <p:extLst>
      <p:ext uri="{BB962C8B-B14F-4D97-AF65-F5344CB8AC3E}">
        <p14:creationId xmlns:p14="http://schemas.microsoft.com/office/powerpoint/2010/main" val="320620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B353-F6BA-10D3-D886-A93E7869028D}"/>
              </a:ext>
            </a:extLst>
          </p:cNvPr>
          <p:cNvSpPr>
            <a:spLocks noGrp="1"/>
          </p:cNvSpPr>
          <p:nvPr>
            <p:ph type="title"/>
          </p:nvPr>
        </p:nvSpPr>
        <p:spPr/>
        <p:txBody>
          <a:bodyPr anchor="ctr">
            <a:normAutofit/>
          </a:bodyPr>
          <a:lstStyle/>
          <a:p>
            <a:r>
              <a:rPr lang="en-US"/>
              <a:t>Timeline</a:t>
            </a:r>
            <a:endParaRPr lang="en-US" dirty="0"/>
          </a:p>
        </p:txBody>
      </p:sp>
      <p:graphicFrame>
        <p:nvGraphicFramePr>
          <p:cNvPr id="18" name="Content Placeholder 2">
            <a:extLst>
              <a:ext uri="{FF2B5EF4-FFF2-40B4-BE49-F238E27FC236}">
                <a16:creationId xmlns:a16="http://schemas.microsoft.com/office/drawing/2014/main" id="{766DEF51-B6D6-A01E-1246-758FB3790849}"/>
              </a:ext>
            </a:extLst>
          </p:cNvPr>
          <p:cNvGraphicFramePr>
            <a:graphicFrameLocks noGrp="1"/>
          </p:cNvGraphicFramePr>
          <p:nvPr>
            <p:ph idx="1"/>
            <p:extLst>
              <p:ext uri="{D42A27DB-BD31-4B8C-83A1-F6EECF244321}">
                <p14:modId xmlns:p14="http://schemas.microsoft.com/office/powerpoint/2010/main" val="1492483811"/>
              </p:ext>
            </p:extLst>
          </p:nvPr>
        </p:nvGraphicFramePr>
        <p:xfrm>
          <a:off x="1116013" y="2478088"/>
          <a:ext cx="10167937" cy="3694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850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2565E-E044-8E8F-D644-10CEF3EA55F4}"/>
              </a:ext>
            </a:extLst>
          </p:cNvPr>
          <p:cNvSpPr>
            <a:spLocks noGrp="1"/>
          </p:cNvSpPr>
          <p:nvPr>
            <p:ph type="title"/>
          </p:nvPr>
        </p:nvSpPr>
        <p:spPr/>
        <p:txBody>
          <a:bodyPr/>
          <a:lstStyle/>
          <a:p>
            <a:r>
              <a:rPr lang="en-US" dirty="0"/>
              <a:t>Implementation Products</a:t>
            </a:r>
          </a:p>
        </p:txBody>
      </p:sp>
      <p:sp>
        <p:nvSpPr>
          <p:cNvPr id="3" name="Content Placeholder 2">
            <a:extLst>
              <a:ext uri="{FF2B5EF4-FFF2-40B4-BE49-F238E27FC236}">
                <a16:creationId xmlns:a16="http://schemas.microsoft.com/office/drawing/2014/main" id="{9F754D9A-1431-060E-E5E8-24097964B69E}"/>
              </a:ext>
            </a:extLst>
          </p:cNvPr>
          <p:cNvSpPr>
            <a:spLocks noGrp="1"/>
          </p:cNvSpPr>
          <p:nvPr>
            <p:ph idx="1"/>
          </p:nvPr>
        </p:nvSpPr>
        <p:spPr/>
        <p:txBody>
          <a:bodyPr/>
          <a:lstStyle/>
          <a:p>
            <a:r>
              <a:rPr lang="en-US" dirty="0"/>
              <a:t>XML Data Dictionary Extension (2024 only) – available by request </a:t>
            </a:r>
          </a:p>
          <a:p>
            <a:r>
              <a:rPr lang="en-US" dirty="0"/>
              <a:t>NAACCR v25 Data Standards &amp; Data Dictionary</a:t>
            </a:r>
          </a:p>
          <a:p>
            <a:r>
              <a:rPr lang="en-US" dirty="0"/>
              <a:t>API/DLL</a:t>
            </a:r>
          </a:p>
          <a:p>
            <a:r>
              <a:rPr lang="en-US" dirty="0"/>
              <a:t>Edits metafile</a:t>
            </a:r>
          </a:p>
          <a:p>
            <a:endParaRPr lang="en-US" dirty="0"/>
          </a:p>
        </p:txBody>
      </p:sp>
    </p:spTree>
    <p:extLst>
      <p:ext uri="{BB962C8B-B14F-4D97-AF65-F5344CB8AC3E}">
        <p14:creationId xmlns:p14="http://schemas.microsoft.com/office/powerpoint/2010/main" val="365313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D280-DB23-997D-B7E0-C86702DB56B3}"/>
              </a:ext>
            </a:extLst>
          </p:cNvPr>
          <p:cNvSpPr>
            <a:spLocks noGrp="1"/>
          </p:cNvSpPr>
          <p:nvPr>
            <p:ph type="title"/>
          </p:nvPr>
        </p:nvSpPr>
        <p:spPr/>
        <p:txBody>
          <a:bodyPr/>
          <a:lstStyle/>
          <a:p>
            <a:r>
              <a:rPr lang="en-US" dirty="0"/>
              <a:t>Links to SEER Staging API for PDCS</a:t>
            </a:r>
          </a:p>
        </p:txBody>
      </p:sp>
      <p:sp>
        <p:nvSpPr>
          <p:cNvPr id="3" name="Content Placeholder 2">
            <a:extLst>
              <a:ext uri="{FF2B5EF4-FFF2-40B4-BE49-F238E27FC236}">
                <a16:creationId xmlns:a16="http://schemas.microsoft.com/office/drawing/2014/main" id="{9477BFD1-483D-911E-1695-531D60501F2C}"/>
              </a:ext>
            </a:extLst>
          </p:cNvPr>
          <p:cNvSpPr>
            <a:spLocks noGrp="1"/>
          </p:cNvSpPr>
          <p:nvPr>
            <p:ph idx="1"/>
          </p:nvPr>
        </p:nvSpPr>
        <p:spPr>
          <a:xfrm>
            <a:off x="654688" y="2184720"/>
            <a:ext cx="5441312" cy="3694176"/>
          </a:xfrm>
        </p:spPr>
        <p:txBody>
          <a:bodyPr/>
          <a:lstStyle/>
          <a:p>
            <a:r>
              <a:rPr lang="en-US" sz="2400" dirty="0">
                <a:hlinkClick r:id="rId2"/>
              </a:rPr>
              <a:t>https://staging.seer.cancer.gov/</a:t>
            </a:r>
          </a:p>
          <a:p>
            <a:pPr marL="457200" lvl="1" indent="0">
              <a:buNone/>
            </a:pPr>
            <a:r>
              <a:rPr lang="en-US" sz="2000" dirty="0">
                <a:hlinkClick r:id="rId2"/>
              </a:rPr>
              <a:t>pediatric/software/1.1/</a:t>
            </a:r>
            <a:endParaRPr lang="en-US" sz="2000" dirty="0"/>
          </a:p>
          <a:p>
            <a:r>
              <a:rPr lang="en-US" sz="2400" dirty="0"/>
              <a:t>Select ‘View Pediatric Data (2024+)’ on SEER*RSA</a:t>
            </a:r>
          </a:p>
          <a:p>
            <a:r>
              <a:rPr lang="en-US" sz="2400" dirty="0"/>
              <a:t>Select ‘SOFTWARE’ in upper right</a:t>
            </a:r>
          </a:p>
          <a:p>
            <a:endParaRPr lang="en-US" sz="2400" dirty="0"/>
          </a:p>
        </p:txBody>
      </p:sp>
      <p:pic>
        <p:nvPicPr>
          <p:cNvPr id="5" name="Picture 4">
            <a:extLst>
              <a:ext uri="{FF2B5EF4-FFF2-40B4-BE49-F238E27FC236}">
                <a16:creationId xmlns:a16="http://schemas.microsoft.com/office/drawing/2014/main" id="{1BDA9F08-577B-1E85-1E5B-0C170EFD1F9C}"/>
              </a:ext>
            </a:extLst>
          </p:cNvPr>
          <p:cNvPicPr>
            <a:picLocks noChangeAspect="1"/>
          </p:cNvPicPr>
          <p:nvPr/>
        </p:nvPicPr>
        <p:blipFill>
          <a:blip r:embed="rId3"/>
          <a:stretch>
            <a:fillRect/>
          </a:stretch>
        </p:blipFill>
        <p:spPr>
          <a:xfrm>
            <a:off x="6096000" y="2046319"/>
            <a:ext cx="5695925" cy="3575050"/>
          </a:xfrm>
          <a:prstGeom prst="rect">
            <a:avLst/>
          </a:prstGeom>
        </p:spPr>
      </p:pic>
    </p:spTree>
    <p:extLst>
      <p:ext uri="{BB962C8B-B14F-4D97-AF65-F5344CB8AC3E}">
        <p14:creationId xmlns:p14="http://schemas.microsoft.com/office/powerpoint/2010/main" val="211814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E574-2B26-CDE6-23FA-83F5FBA83E04}"/>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8F415528-CBCB-ED72-4A41-26223224F3BC}"/>
              </a:ext>
            </a:extLst>
          </p:cNvPr>
          <p:cNvSpPr>
            <a:spLocks noGrp="1"/>
          </p:cNvSpPr>
          <p:nvPr>
            <p:ph idx="1"/>
          </p:nvPr>
        </p:nvSpPr>
        <p:spPr/>
        <p:txBody>
          <a:bodyPr/>
          <a:lstStyle/>
          <a:p>
            <a:r>
              <a:rPr lang="en-US" dirty="0"/>
              <a:t>SEER Advanced Coding Workshop – September 2024</a:t>
            </a:r>
          </a:p>
          <a:p>
            <a:r>
              <a:rPr lang="en-US" dirty="0"/>
              <a:t>NAACCR v25 webinars (live &amp; recorded) – November/December 2025</a:t>
            </a:r>
          </a:p>
          <a:p>
            <a:r>
              <a:rPr lang="en-US" dirty="0"/>
              <a:t>NCRA annual meeting – May 2025</a:t>
            </a:r>
          </a:p>
          <a:p>
            <a:r>
              <a:rPr lang="en-US" dirty="0"/>
              <a:t>Ask a SEER Registrar subject area</a:t>
            </a:r>
          </a:p>
        </p:txBody>
      </p:sp>
    </p:spTree>
    <p:extLst>
      <p:ext uri="{BB962C8B-B14F-4D97-AF65-F5344CB8AC3E}">
        <p14:creationId xmlns:p14="http://schemas.microsoft.com/office/powerpoint/2010/main" val="1525131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Rectangle 29">
            <a:extLst>
              <a:ext uri="{FF2B5EF4-FFF2-40B4-BE49-F238E27FC236}">
                <a16:creationId xmlns:a16="http://schemas.microsoft.com/office/drawing/2014/main" id="{4DA4374D-F270-4C02-88D7-B751FD9BD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a:extLst>
              <a:ext uri="{FF2B5EF4-FFF2-40B4-BE49-F238E27FC236}">
                <a16:creationId xmlns:a16="http://schemas.microsoft.com/office/drawing/2014/main" id="{1ACA2EA0-FFD3-42EC-9406-B595015ED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7" name="Picture 6" descr="Infinite question marks in 3D rendering">
            <a:extLst>
              <a:ext uri="{FF2B5EF4-FFF2-40B4-BE49-F238E27FC236}">
                <a16:creationId xmlns:a16="http://schemas.microsoft.com/office/drawing/2014/main" id="{01B20E90-F942-8DE1-BB6A-EE8EE7464005}"/>
              </a:ext>
            </a:extLst>
          </p:cNvPr>
          <p:cNvPicPr>
            <a:picLocks noChangeAspect="1"/>
          </p:cNvPicPr>
          <p:nvPr/>
        </p:nvPicPr>
        <p:blipFill rotWithShape="1">
          <a:blip r:embed="rId2">
            <a:alphaModFix amt="60000"/>
          </a:blip>
          <a:srcRect t="15730"/>
          <a:stretch/>
        </p:blipFill>
        <p:spPr>
          <a:xfrm>
            <a:off x="20" y="10"/>
            <a:ext cx="12191980" cy="6857990"/>
          </a:xfrm>
          <a:prstGeom prst="rect">
            <a:avLst/>
          </a:prstGeom>
        </p:spPr>
      </p:pic>
      <p:sp>
        <p:nvSpPr>
          <p:cNvPr id="34" name="Rectangle 33">
            <a:extLst>
              <a:ext uri="{FF2B5EF4-FFF2-40B4-BE49-F238E27FC236}">
                <a16:creationId xmlns:a16="http://schemas.microsoft.com/office/drawing/2014/main" id="{D5288BCE-665C-472A-8C43-664BCFA31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8762" y="1247775"/>
            <a:ext cx="9144000" cy="3007447"/>
          </a:xfrm>
          <a:prstGeom prst="rect">
            <a:avLst/>
          </a:prstGeom>
          <a:solidFill>
            <a:schemeClr val="bg1">
              <a:alpha val="95000"/>
            </a:schemeClr>
          </a:solidFill>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D794DD0-FB5A-4F1E-63B0-132C1F7920CA}"/>
              </a:ext>
            </a:extLst>
          </p:cNvPr>
          <p:cNvSpPr>
            <a:spLocks noGrp="1"/>
          </p:cNvSpPr>
          <p:nvPr>
            <p:ph type="title"/>
          </p:nvPr>
        </p:nvSpPr>
        <p:spPr>
          <a:xfrm>
            <a:off x="1804988" y="1442172"/>
            <a:ext cx="8582025" cy="2177328"/>
          </a:xfrm>
        </p:spPr>
        <p:txBody>
          <a:bodyPr vert="horz" lIns="91440" tIns="45720" rIns="91440" bIns="45720" rtlCol="0" anchor="ctr">
            <a:normAutofit/>
          </a:bodyPr>
          <a:lstStyle/>
          <a:p>
            <a:pPr algn="ctr"/>
            <a:r>
              <a:rPr lang="en-US" sz="7200"/>
              <a:t>Questions?</a:t>
            </a:r>
          </a:p>
        </p:txBody>
      </p:sp>
      <p:sp>
        <p:nvSpPr>
          <p:cNvPr id="36" name="Rectangle: Rounded Corners 35">
            <a:extLst>
              <a:ext uri="{FF2B5EF4-FFF2-40B4-BE49-F238E27FC236}">
                <a16:creationId xmlns:a16="http://schemas.microsoft.com/office/drawing/2014/main" id="{46C57131-53A7-4C1A-BEA8-25F06A06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7872" y="3912322"/>
            <a:ext cx="7225780"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ext Placeholder 4">
            <a:extLst>
              <a:ext uri="{FF2B5EF4-FFF2-40B4-BE49-F238E27FC236}">
                <a16:creationId xmlns:a16="http://schemas.microsoft.com/office/drawing/2014/main" id="{34A44E47-9730-1A5D-7C70-51AEC66CD7DB}"/>
              </a:ext>
            </a:extLst>
          </p:cNvPr>
          <p:cNvSpPr>
            <a:spLocks noGrp="1"/>
          </p:cNvSpPr>
          <p:nvPr>
            <p:ph type="body" idx="1"/>
          </p:nvPr>
        </p:nvSpPr>
        <p:spPr>
          <a:xfrm>
            <a:off x="2566988" y="3962400"/>
            <a:ext cx="7058025" cy="581025"/>
          </a:xfrm>
        </p:spPr>
        <p:txBody>
          <a:bodyPr vert="horz" lIns="91440" tIns="45720" rIns="91440" bIns="45720" rtlCol="0" anchor="ctr">
            <a:normAutofit/>
          </a:bodyPr>
          <a:lstStyle/>
          <a:p>
            <a:pPr algn="ctr">
              <a:lnSpc>
                <a:spcPct val="110000"/>
              </a:lnSpc>
            </a:pPr>
            <a:endParaRPr lang="en-US" sz="2800">
              <a:solidFill>
                <a:srgbClr val="FFFFFF"/>
              </a:solidFill>
            </a:endParaRPr>
          </a:p>
        </p:txBody>
      </p:sp>
    </p:spTree>
    <p:extLst>
      <p:ext uri="{BB962C8B-B14F-4D97-AF65-F5344CB8AC3E}">
        <p14:creationId xmlns:p14="http://schemas.microsoft.com/office/powerpoint/2010/main" val="1865013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4B7C3-97E0-B925-48ED-466D3328D5A4}"/>
              </a:ext>
            </a:extLst>
          </p:cNvPr>
          <p:cNvSpPr>
            <a:spLocks noGrp="1"/>
          </p:cNvSpPr>
          <p:nvPr>
            <p:ph type="title"/>
          </p:nvPr>
        </p:nvSpPr>
        <p:spPr/>
        <p:txBody>
          <a:bodyPr/>
          <a:lstStyle/>
          <a:p>
            <a:r>
              <a:rPr lang="en-US" dirty="0"/>
              <a:t>Pediatric Data Collection System</a:t>
            </a:r>
          </a:p>
        </p:txBody>
      </p:sp>
      <p:sp>
        <p:nvSpPr>
          <p:cNvPr id="5" name="Content Placeholder 4">
            <a:extLst>
              <a:ext uri="{FF2B5EF4-FFF2-40B4-BE49-F238E27FC236}">
                <a16:creationId xmlns:a16="http://schemas.microsoft.com/office/drawing/2014/main" id="{D49EFFBC-B3F5-3789-9464-4797866CA043}"/>
              </a:ext>
            </a:extLst>
          </p:cNvPr>
          <p:cNvSpPr>
            <a:spLocks noGrp="1"/>
          </p:cNvSpPr>
          <p:nvPr>
            <p:ph sz="quarter" idx="11"/>
          </p:nvPr>
        </p:nvSpPr>
        <p:spPr>
          <a:xfrm>
            <a:off x="7639178" y="1020931"/>
            <a:ext cx="4162204" cy="4800600"/>
          </a:xfrm>
        </p:spPr>
        <p:txBody>
          <a:bodyPr>
            <a:normAutofit fontScale="85000" lnSpcReduction="20000"/>
          </a:bodyPr>
          <a:lstStyle/>
          <a:p>
            <a:pPr>
              <a:spcAft>
                <a:spcPts val="1000"/>
              </a:spcAft>
            </a:pPr>
            <a:r>
              <a:rPr lang="en-US" sz="2000" dirty="0"/>
              <a:t>Developed to collect pediatric staging and site-specific data item (SSDI) information </a:t>
            </a:r>
          </a:p>
          <a:p>
            <a:pPr>
              <a:spcAft>
                <a:spcPts val="1000"/>
              </a:spcAft>
            </a:pPr>
            <a:r>
              <a:rPr lang="en-US" sz="2000" dirty="0"/>
              <a:t>It is a UICC TNM-based system, follows the Toronto Childhood Cancer Staging Guidelines, Version 2</a:t>
            </a:r>
          </a:p>
          <a:p>
            <a:pPr>
              <a:spcAft>
                <a:spcPts val="1000"/>
              </a:spcAft>
            </a:pPr>
            <a:r>
              <a:rPr lang="en-US" sz="2000" dirty="0"/>
              <a:t>Consists of:</a:t>
            </a:r>
          </a:p>
          <a:p>
            <a:pPr lvl="1">
              <a:spcAft>
                <a:spcPts val="1000"/>
              </a:spcAft>
            </a:pPr>
            <a:r>
              <a:rPr lang="en-US" sz="2000" dirty="0"/>
              <a:t>3 core data items: Pediatric Tumor, Pediatric Regional Nodes, Pediatric Mets</a:t>
            </a:r>
          </a:p>
          <a:p>
            <a:pPr lvl="1">
              <a:spcAft>
                <a:spcPts val="1000"/>
              </a:spcAft>
            </a:pPr>
            <a:r>
              <a:rPr lang="en-US" sz="2000" dirty="0"/>
              <a:t>9 new site-specific prognostic factors</a:t>
            </a:r>
          </a:p>
          <a:p>
            <a:pPr lvl="1">
              <a:spcAft>
                <a:spcPts val="1000"/>
              </a:spcAft>
            </a:pPr>
            <a:r>
              <a:rPr lang="en-US" sz="2000" dirty="0"/>
              <a:t>4 revised currently collected site-specific prognostic factors</a:t>
            </a:r>
          </a:p>
          <a:p>
            <a:pPr lvl="1">
              <a:spcAft>
                <a:spcPts val="1000"/>
              </a:spcAft>
            </a:pPr>
            <a:r>
              <a:rPr lang="en-US" sz="2000" dirty="0"/>
              <a:t>8 derived items</a:t>
            </a:r>
          </a:p>
          <a:p>
            <a:endParaRPr lang="en-US" dirty="0"/>
          </a:p>
        </p:txBody>
      </p:sp>
      <p:sp>
        <p:nvSpPr>
          <p:cNvPr id="6" name="Content Placeholder 5">
            <a:extLst>
              <a:ext uri="{FF2B5EF4-FFF2-40B4-BE49-F238E27FC236}">
                <a16:creationId xmlns:a16="http://schemas.microsoft.com/office/drawing/2014/main" id="{07D1ACF3-4A96-61AD-03AD-77AA46F30621}"/>
              </a:ext>
            </a:extLst>
          </p:cNvPr>
          <p:cNvSpPr>
            <a:spLocks noGrp="1"/>
          </p:cNvSpPr>
          <p:nvPr>
            <p:ph sz="quarter" idx="12"/>
          </p:nvPr>
        </p:nvSpPr>
        <p:spPr/>
        <p:txBody>
          <a:bodyPr/>
          <a:lstStyle/>
          <a:p>
            <a:endParaRPr lang="en-US"/>
          </a:p>
        </p:txBody>
      </p:sp>
      <p:pic>
        <p:nvPicPr>
          <p:cNvPr id="4" name="Picture 3">
            <a:extLst>
              <a:ext uri="{FF2B5EF4-FFF2-40B4-BE49-F238E27FC236}">
                <a16:creationId xmlns:a16="http://schemas.microsoft.com/office/drawing/2014/main" id="{CAEC2A51-2D21-2D67-5CB8-D15E02E26A37}"/>
              </a:ext>
            </a:extLst>
          </p:cNvPr>
          <p:cNvPicPr>
            <a:picLocks noChangeAspect="1"/>
          </p:cNvPicPr>
          <p:nvPr/>
        </p:nvPicPr>
        <p:blipFill rotWithShape="1">
          <a:blip r:embed="rId3"/>
          <a:srcRect l="18495" t="13332" r="20340" b="5113"/>
          <a:stretch/>
        </p:blipFill>
        <p:spPr>
          <a:xfrm>
            <a:off x="390618" y="1020931"/>
            <a:ext cx="6865399" cy="5149049"/>
          </a:xfrm>
          <a:prstGeom prst="rect">
            <a:avLst/>
          </a:prstGeom>
        </p:spPr>
      </p:pic>
    </p:spTree>
    <p:extLst>
      <p:ext uri="{BB962C8B-B14F-4D97-AF65-F5344CB8AC3E}">
        <p14:creationId xmlns:p14="http://schemas.microsoft.com/office/powerpoint/2010/main" val="1329897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E48E-993B-2FB0-C217-5A9E64BF0C54}"/>
              </a:ext>
            </a:extLst>
          </p:cNvPr>
          <p:cNvSpPr>
            <a:spLocks noGrp="1"/>
          </p:cNvSpPr>
          <p:nvPr>
            <p:ph type="title"/>
          </p:nvPr>
        </p:nvSpPr>
        <p:spPr/>
        <p:txBody>
          <a:bodyPr/>
          <a:lstStyle/>
          <a:p>
            <a:r>
              <a:rPr lang="en-US" dirty="0"/>
              <a:t>PDCS and NAACCR Standards</a:t>
            </a:r>
          </a:p>
        </p:txBody>
      </p:sp>
      <p:sp>
        <p:nvSpPr>
          <p:cNvPr id="3" name="Content Placeholder 2">
            <a:extLst>
              <a:ext uri="{FF2B5EF4-FFF2-40B4-BE49-F238E27FC236}">
                <a16:creationId xmlns:a16="http://schemas.microsoft.com/office/drawing/2014/main" id="{EAA45DC2-86DE-36EE-4024-AC9E115D29AA}"/>
              </a:ext>
            </a:extLst>
          </p:cNvPr>
          <p:cNvSpPr>
            <a:spLocks noGrp="1"/>
          </p:cNvSpPr>
          <p:nvPr>
            <p:ph sz="quarter" idx="11"/>
          </p:nvPr>
        </p:nvSpPr>
        <p:spPr/>
        <p:txBody>
          <a:bodyPr>
            <a:normAutofit/>
          </a:bodyPr>
          <a:lstStyle/>
          <a:p>
            <a:r>
              <a:rPr lang="en-US" dirty="0"/>
              <a:t>PDCS has been sponsored by NCI SEER Program </a:t>
            </a:r>
          </a:p>
          <a:p>
            <a:r>
              <a:rPr lang="en-US" dirty="0"/>
              <a:t>Recommended by MLTG for implementation with v24, reconfirmed for v25</a:t>
            </a:r>
          </a:p>
          <a:p>
            <a:r>
              <a:rPr lang="en-US" dirty="0"/>
              <a:t>Approved by HLSG in March 2024 for implementation in v25</a:t>
            </a:r>
          </a:p>
          <a:p>
            <a:r>
              <a:rPr lang="en-US" dirty="0"/>
              <a:t>Will be included in the NAACCR Data Standards and Data Dictionary v25</a:t>
            </a:r>
          </a:p>
          <a:p>
            <a:pPr lvl="1"/>
            <a:r>
              <a:rPr lang="en-US" dirty="0"/>
              <a:t>Listed in the Required Status Table as </a:t>
            </a:r>
            <a:r>
              <a:rPr lang="en-US" dirty="0">
                <a:solidFill>
                  <a:srgbClr val="C00000"/>
                </a:solidFill>
              </a:rPr>
              <a:t>RS* (Required, site specific; when available) </a:t>
            </a:r>
            <a:r>
              <a:rPr lang="en-US" dirty="0">
                <a:solidFill>
                  <a:schemeClr val="tx1">
                    <a:lumMod val="50000"/>
                  </a:schemeClr>
                </a:solidFill>
              </a:rPr>
              <a:t>for SEER Program</a:t>
            </a:r>
          </a:p>
          <a:p>
            <a:pPr lvl="1"/>
            <a:r>
              <a:rPr lang="en-US" dirty="0"/>
              <a:t>Some vendors and registries implemented/are implementing PDCS in 2024; </a:t>
            </a:r>
            <a:r>
              <a:rPr lang="en-US" dirty="0">
                <a:solidFill>
                  <a:srgbClr val="C00000"/>
                </a:solidFill>
              </a:rPr>
              <a:t>SEER appreciates the effort of early adopters!</a:t>
            </a:r>
          </a:p>
        </p:txBody>
      </p:sp>
    </p:spTree>
    <p:extLst>
      <p:ext uri="{BB962C8B-B14F-4D97-AF65-F5344CB8AC3E}">
        <p14:creationId xmlns:p14="http://schemas.microsoft.com/office/powerpoint/2010/main" val="1232463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9D78-B88E-1FA5-E377-D8B3952EC925}"/>
              </a:ext>
            </a:extLst>
          </p:cNvPr>
          <p:cNvSpPr>
            <a:spLocks noGrp="1"/>
          </p:cNvSpPr>
          <p:nvPr>
            <p:ph type="title"/>
          </p:nvPr>
        </p:nvSpPr>
        <p:spPr/>
        <p:txBody>
          <a:bodyPr>
            <a:normAutofit fontScale="90000"/>
          </a:bodyPr>
          <a:lstStyle/>
          <a:p>
            <a:r>
              <a:rPr lang="en-US" dirty="0"/>
              <a:t>Considerations Regarding PDCS  Items</a:t>
            </a:r>
          </a:p>
        </p:txBody>
      </p:sp>
      <p:sp>
        <p:nvSpPr>
          <p:cNvPr id="3" name="Content Placeholder 2">
            <a:extLst>
              <a:ext uri="{FF2B5EF4-FFF2-40B4-BE49-F238E27FC236}">
                <a16:creationId xmlns:a16="http://schemas.microsoft.com/office/drawing/2014/main" id="{534200E2-E608-7073-C6F3-91DC18031EEC}"/>
              </a:ext>
            </a:extLst>
          </p:cNvPr>
          <p:cNvSpPr>
            <a:spLocks noGrp="1"/>
          </p:cNvSpPr>
          <p:nvPr>
            <p:ph sz="quarter" idx="11"/>
          </p:nvPr>
        </p:nvSpPr>
        <p:spPr/>
        <p:txBody>
          <a:bodyPr>
            <a:normAutofit fontScale="92500" lnSpcReduction="10000"/>
          </a:bodyPr>
          <a:lstStyle/>
          <a:p>
            <a:r>
              <a:rPr lang="en-US" dirty="0"/>
              <a:t>Eligibility based on age</a:t>
            </a:r>
          </a:p>
          <a:p>
            <a:pPr lvl="1"/>
            <a:r>
              <a:rPr lang="en-US" dirty="0"/>
              <a:t>NCCR covers 0-39 for certain schemas, however…</a:t>
            </a:r>
          </a:p>
          <a:p>
            <a:pPr lvl="1"/>
            <a:r>
              <a:rPr lang="en-US" dirty="0"/>
              <a:t>MLTG/HLSG recommended/approved PDCS items for dx. age 0-19</a:t>
            </a:r>
          </a:p>
          <a:p>
            <a:pPr lvl="1"/>
            <a:r>
              <a:rPr lang="en-US" dirty="0"/>
              <a:t>While PIs may use their discretion regarding age-based eligibility</a:t>
            </a:r>
          </a:p>
          <a:p>
            <a:pPr lvl="1"/>
            <a:r>
              <a:rPr lang="en-US" dirty="0"/>
              <a:t>NCI SEER implementation requirements will respect NAACCR standard </a:t>
            </a:r>
          </a:p>
          <a:p>
            <a:pPr marL="457200" lvl="1" indent="0">
              <a:buNone/>
            </a:pPr>
            <a:r>
              <a:rPr lang="en-US" dirty="0"/>
              <a:t>    (i.e., age 0-19)</a:t>
            </a:r>
          </a:p>
          <a:p>
            <a:r>
              <a:rPr lang="en-US" dirty="0"/>
              <a:t>Best facility to abstract PDCS for a given case:</a:t>
            </a:r>
          </a:p>
          <a:p>
            <a:pPr lvl="1"/>
            <a:r>
              <a:rPr lang="en-US" dirty="0"/>
              <a:t>Is not necessarily the diagnosing facility</a:t>
            </a:r>
          </a:p>
          <a:p>
            <a:pPr lvl="1"/>
            <a:r>
              <a:rPr lang="en-US" dirty="0"/>
              <a:t>It could be the tertiary care facility providing FCOT</a:t>
            </a:r>
          </a:p>
          <a:p>
            <a:pPr lvl="1"/>
            <a:r>
              <a:rPr lang="en-US" dirty="0"/>
              <a:t>PIs can use their discretion to determine what facilities should abstract PDCS</a:t>
            </a:r>
          </a:p>
        </p:txBody>
      </p:sp>
    </p:spTree>
    <p:extLst>
      <p:ext uri="{BB962C8B-B14F-4D97-AF65-F5344CB8AC3E}">
        <p14:creationId xmlns:p14="http://schemas.microsoft.com/office/powerpoint/2010/main" val="204609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A1F1-B27E-4CA4-2900-F925E7AB01BD}"/>
              </a:ext>
            </a:extLst>
          </p:cNvPr>
          <p:cNvSpPr>
            <a:spLocks noGrp="1"/>
          </p:cNvSpPr>
          <p:nvPr>
            <p:ph type="title"/>
          </p:nvPr>
        </p:nvSpPr>
        <p:spPr>
          <a:xfrm>
            <a:off x="658368" y="849654"/>
            <a:ext cx="10887456" cy="423193"/>
          </a:xfrm>
        </p:spPr>
        <p:txBody>
          <a:bodyPr>
            <a:normAutofit fontScale="90000"/>
          </a:bodyPr>
          <a:lstStyle/>
          <a:p>
            <a:r>
              <a:rPr lang="en-US" dirty="0"/>
              <a:t>Focus of PDCS Implementation in 2024-2025</a:t>
            </a:r>
            <a:br>
              <a:rPr lang="en-US" dirty="0"/>
            </a:br>
            <a:endParaRPr lang="en-US" dirty="0"/>
          </a:p>
        </p:txBody>
      </p:sp>
      <p:sp>
        <p:nvSpPr>
          <p:cNvPr id="3" name="Content Placeholder 2">
            <a:extLst>
              <a:ext uri="{FF2B5EF4-FFF2-40B4-BE49-F238E27FC236}">
                <a16:creationId xmlns:a16="http://schemas.microsoft.com/office/drawing/2014/main" id="{F7659DC4-5460-2345-3018-E9AC03F25364}"/>
              </a:ext>
            </a:extLst>
          </p:cNvPr>
          <p:cNvSpPr>
            <a:spLocks noGrp="1"/>
          </p:cNvSpPr>
          <p:nvPr>
            <p:ph sz="quarter" idx="11"/>
          </p:nvPr>
        </p:nvSpPr>
        <p:spPr/>
        <p:txBody>
          <a:bodyPr>
            <a:normAutofit lnSpcReduction="10000"/>
          </a:bodyPr>
          <a:lstStyle/>
          <a:p>
            <a:pPr lvl="1"/>
            <a:r>
              <a:rPr lang="en-US" dirty="0"/>
              <a:t>Test the system (technical perspective) </a:t>
            </a:r>
          </a:p>
          <a:p>
            <a:pPr lvl="2"/>
            <a:r>
              <a:rPr lang="en-US" dirty="0"/>
              <a:t>Ensure that hospital vendors become proficient with implementation of new data items using SEER API and DLLs</a:t>
            </a:r>
          </a:p>
          <a:p>
            <a:pPr lvl="2"/>
            <a:r>
              <a:rPr lang="en-US" dirty="0"/>
              <a:t>Real-word validation of schema selection and derivation algorithms </a:t>
            </a:r>
          </a:p>
          <a:p>
            <a:pPr lvl="1"/>
            <a:r>
              <a:rPr lang="en-US" dirty="0"/>
              <a:t> Assess data collection</a:t>
            </a:r>
          </a:p>
          <a:p>
            <a:pPr lvl="2"/>
            <a:r>
              <a:rPr lang="en-US" dirty="0"/>
              <a:t>Completeness of individual items </a:t>
            </a:r>
          </a:p>
          <a:p>
            <a:pPr lvl="2"/>
            <a:r>
              <a:rPr lang="en-US" dirty="0"/>
              <a:t>Feasibility of implementation by facility type (caseload, pediatric oncology services available, etc.)</a:t>
            </a:r>
          </a:p>
          <a:p>
            <a:pPr lvl="2"/>
            <a:r>
              <a:rPr lang="en-US" dirty="0"/>
              <a:t>Train a large mass of registrars to abstract and code PDCS items </a:t>
            </a:r>
          </a:p>
          <a:p>
            <a:pPr lvl="2"/>
            <a:r>
              <a:rPr lang="en-US" dirty="0"/>
              <a:t>Increase general awareness about Toronto Guidelines for Pediatric Staging</a:t>
            </a:r>
          </a:p>
          <a:p>
            <a:pPr lvl="2"/>
            <a:endParaRPr lang="en-US" dirty="0"/>
          </a:p>
          <a:p>
            <a:pPr lvl="1"/>
            <a:endParaRPr lang="en-US" dirty="0"/>
          </a:p>
        </p:txBody>
      </p:sp>
    </p:spTree>
    <p:extLst>
      <p:ext uri="{BB962C8B-B14F-4D97-AF65-F5344CB8AC3E}">
        <p14:creationId xmlns:p14="http://schemas.microsoft.com/office/powerpoint/2010/main" val="3791636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53A1-4FB6-9843-3BE2-15994B461084}"/>
              </a:ext>
            </a:extLst>
          </p:cNvPr>
          <p:cNvSpPr>
            <a:spLocks noGrp="1"/>
          </p:cNvSpPr>
          <p:nvPr>
            <p:ph type="title"/>
          </p:nvPr>
        </p:nvSpPr>
        <p:spPr/>
        <p:txBody>
          <a:bodyPr>
            <a:normAutofit fontScale="90000"/>
          </a:bodyPr>
          <a:lstStyle/>
          <a:p>
            <a:r>
              <a:rPr lang="en-US" dirty="0"/>
              <a:t>SEER Program Expectations Regarding the Selection of Facilities </a:t>
            </a:r>
          </a:p>
        </p:txBody>
      </p:sp>
      <p:sp>
        <p:nvSpPr>
          <p:cNvPr id="3" name="Content Placeholder 2">
            <a:extLst>
              <a:ext uri="{FF2B5EF4-FFF2-40B4-BE49-F238E27FC236}">
                <a16:creationId xmlns:a16="http://schemas.microsoft.com/office/drawing/2014/main" id="{A9E8F695-64E5-FBC2-2E88-3438F02DB5BC}"/>
              </a:ext>
            </a:extLst>
          </p:cNvPr>
          <p:cNvSpPr>
            <a:spLocks noGrp="1"/>
          </p:cNvSpPr>
          <p:nvPr>
            <p:ph sz="quarter" idx="11"/>
          </p:nvPr>
        </p:nvSpPr>
        <p:spPr/>
        <p:txBody>
          <a:bodyPr>
            <a:normAutofit fontScale="92500" lnSpcReduction="20000"/>
          </a:bodyPr>
          <a:lstStyle/>
          <a:p>
            <a:r>
              <a:rPr lang="en-US" dirty="0"/>
              <a:t>PIs of SEER Core Registries are expected to select facilities to be involve in PCDS implementation in 2024-2025</a:t>
            </a:r>
          </a:p>
          <a:p>
            <a:r>
              <a:rPr lang="en-US" dirty="0"/>
              <a:t>Each registry is expected to select </a:t>
            </a:r>
            <a:r>
              <a:rPr lang="en-US" dirty="0">
                <a:solidFill>
                  <a:srgbClr val="C00000"/>
                </a:solidFill>
              </a:rPr>
              <a:t>at least </a:t>
            </a:r>
            <a:r>
              <a:rPr lang="en-US" dirty="0"/>
              <a:t>two facilities (exceptions could be approved by SEER Program Manager)</a:t>
            </a:r>
          </a:p>
          <a:p>
            <a:pPr lvl="1"/>
            <a:r>
              <a:rPr lang="en-US" dirty="0"/>
              <a:t>Facility ID of selected facilities should be communicated to IMS</a:t>
            </a:r>
          </a:p>
          <a:p>
            <a:r>
              <a:rPr lang="en-US" dirty="0"/>
              <a:t>Registries are encouraged to select more facilities than the required minimum, </a:t>
            </a:r>
            <a:r>
              <a:rPr lang="en-US" dirty="0">
                <a:solidFill>
                  <a:srgbClr val="C00000"/>
                </a:solidFill>
              </a:rPr>
              <a:t>in particular facilities that provide the first course of treatment (FCOT)</a:t>
            </a:r>
          </a:p>
          <a:p>
            <a:r>
              <a:rPr lang="en-US" dirty="0"/>
              <a:t>Selection criteria may include:</a:t>
            </a:r>
          </a:p>
          <a:p>
            <a:pPr lvl="1"/>
            <a:r>
              <a:rPr lang="en-US" dirty="0"/>
              <a:t>The average annual caseload of age 0-19 cancer cases</a:t>
            </a:r>
          </a:p>
          <a:p>
            <a:pPr lvl="1"/>
            <a:r>
              <a:rPr lang="en-US" dirty="0"/>
              <a:t>Proportion of cases age 0-19 out of the overall caseload </a:t>
            </a:r>
          </a:p>
          <a:p>
            <a:pPr lvl="1"/>
            <a:r>
              <a:rPr lang="en-US" dirty="0"/>
              <a:t>Proportion of cases age 0-19 that are diagnosed and received FCOT at the facility</a:t>
            </a:r>
          </a:p>
        </p:txBody>
      </p:sp>
    </p:spTree>
    <p:extLst>
      <p:ext uri="{BB962C8B-B14F-4D97-AF65-F5344CB8AC3E}">
        <p14:creationId xmlns:p14="http://schemas.microsoft.com/office/powerpoint/2010/main" val="314834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A1F1-B27E-4CA4-2900-F925E7AB01BD}"/>
              </a:ext>
            </a:extLst>
          </p:cNvPr>
          <p:cNvSpPr>
            <a:spLocks noGrp="1"/>
          </p:cNvSpPr>
          <p:nvPr>
            <p:ph type="title"/>
          </p:nvPr>
        </p:nvSpPr>
        <p:spPr/>
        <p:txBody>
          <a:bodyPr/>
          <a:lstStyle/>
          <a:p>
            <a:r>
              <a:rPr lang="en-US" dirty="0"/>
              <a:t>Clarification of RS* Requirement</a:t>
            </a:r>
          </a:p>
        </p:txBody>
      </p:sp>
      <p:sp>
        <p:nvSpPr>
          <p:cNvPr id="3" name="Content Placeholder 2">
            <a:extLst>
              <a:ext uri="{FF2B5EF4-FFF2-40B4-BE49-F238E27FC236}">
                <a16:creationId xmlns:a16="http://schemas.microsoft.com/office/drawing/2014/main" id="{F7659DC4-5460-2345-3018-E9AC03F25364}"/>
              </a:ext>
            </a:extLst>
          </p:cNvPr>
          <p:cNvSpPr>
            <a:spLocks noGrp="1"/>
          </p:cNvSpPr>
          <p:nvPr>
            <p:ph sz="quarter" idx="11"/>
          </p:nvPr>
        </p:nvSpPr>
        <p:spPr>
          <a:xfrm>
            <a:off x="658368" y="1426633"/>
            <a:ext cx="11015768" cy="4800600"/>
          </a:xfrm>
        </p:spPr>
        <p:txBody>
          <a:bodyPr>
            <a:normAutofit fontScale="70000" lnSpcReduction="20000"/>
          </a:bodyPr>
          <a:lstStyle/>
          <a:p>
            <a:pPr lvl="1"/>
            <a:r>
              <a:rPr lang="en-US" dirty="0"/>
              <a:t>RA* = Required, site-specific; when available</a:t>
            </a:r>
          </a:p>
          <a:p>
            <a:pPr lvl="1"/>
            <a:endParaRPr lang="en-US" dirty="0"/>
          </a:p>
          <a:p>
            <a:pPr lvl="1"/>
            <a:r>
              <a:rPr lang="en-US" dirty="0"/>
              <a:t>Site-specific refers to the 33 site-specific schemas available in PDCS [see Pediatric Data on SEER*RSA] (do not confuse with EOD or AJCC schemas/chapters)</a:t>
            </a:r>
          </a:p>
          <a:p>
            <a:pPr lvl="1"/>
            <a:endParaRPr lang="en-US" dirty="0"/>
          </a:p>
          <a:p>
            <a:pPr lvl="1"/>
            <a:r>
              <a:rPr lang="en-US" dirty="0"/>
              <a:t>“When available” recognizes that not all pediatric cases will have abstracts from PDCS-select facilities</a:t>
            </a:r>
          </a:p>
          <a:p>
            <a:pPr lvl="1"/>
            <a:endParaRPr lang="en-US" dirty="0"/>
          </a:p>
          <a:p>
            <a:pPr lvl="1"/>
            <a:r>
              <a:rPr lang="en-US" dirty="0"/>
              <a:t>CTC-level PDCS data elements are expected when at least one abstract was received from a “selected” facility</a:t>
            </a:r>
          </a:p>
          <a:p>
            <a:pPr lvl="1"/>
            <a:endParaRPr lang="en-US" dirty="0"/>
          </a:p>
          <a:p>
            <a:pPr lvl="1"/>
            <a:r>
              <a:rPr lang="en-US" dirty="0"/>
              <a:t>All edits correction, consolidation and any other regular QC procedure is expected to be completed for cases with at least one abstract from a select facility</a:t>
            </a:r>
          </a:p>
          <a:p>
            <a:pPr lvl="1"/>
            <a:endParaRPr lang="en-US" dirty="0"/>
          </a:p>
          <a:p>
            <a:pPr lvl="1"/>
            <a:r>
              <a:rPr lang="en-US" dirty="0"/>
              <a:t>No QC work/no PDCS data required for cases with no abstract from select facilities</a:t>
            </a:r>
          </a:p>
          <a:p>
            <a:pPr lvl="1"/>
            <a:endParaRPr lang="en-US" dirty="0"/>
          </a:p>
        </p:txBody>
      </p:sp>
    </p:spTree>
    <p:extLst>
      <p:ext uri="{BB962C8B-B14F-4D97-AF65-F5344CB8AC3E}">
        <p14:creationId xmlns:p14="http://schemas.microsoft.com/office/powerpoint/2010/main" val="40516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E7AC-D004-0C0C-1F36-32A659A1EEFD}"/>
              </a:ext>
            </a:extLst>
          </p:cNvPr>
          <p:cNvSpPr>
            <a:spLocks noGrp="1"/>
          </p:cNvSpPr>
          <p:nvPr>
            <p:ph type="title"/>
          </p:nvPr>
        </p:nvSpPr>
        <p:spPr/>
        <p:txBody>
          <a:bodyPr/>
          <a:lstStyle/>
          <a:p>
            <a:r>
              <a:rPr lang="en-US" dirty="0"/>
              <a:t>Examples Regarding RS* Requirements</a:t>
            </a:r>
          </a:p>
        </p:txBody>
      </p:sp>
      <p:sp>
        <p:nvSpPr>
          <p:cNvPr id="3" name="Content Placeholder 2">
            <a:extLst>
              <a:ext uri="{FF2B5EF4-FFF2-40B4-BE49-F238E27FC236}">
                <a16:creationId xmlns:a16="http://schemas.microsoft.com/office/drawing/2014/main" id="{2084F3BE-45A7-30C8-348E-D11234B4C2C4}"/>
              </a:ext>
            </a:extLst>
          </p:cNvPr>
          <p:cNvSpPr>
            <a:spLocks noGrp="1"/>
          </p:cNvSpPr>
          <p:nvPr>
            <p:ph sz="quarter" idx="11"/>
          </p:nvPr>
        </p:nvSpPr>
        <p:spPr/>
        <p:txBody>
          <a:bodyPr>
            <a:normAutofit/>
          </a:bodyPr>
          <a:lstStyle/>
          <a:p>
            <a:r>
              <a:rPr lang="en-US" dirty="0"/>
              <a:t>Assume facilities A - C have been selected for PDCS implementation, D - Z have not been selected</a:t>
            </a:r>
          </a:p>
          <a:p>
            <a:pPr lvl="1"/>
            <a:r>
              <a:rPr lang="en-US" dirty="0"/>
              <a:t>Case 1 received just one abstract from facility Y; PDCS CTC-level items are not required for submission to SEER</a:t>
            </a:r>
          </a:p>
          <a:p>
            <a:pPr lvl="1"/>
            <a:r>
              <a:rPr lang="en-US" dirty="0"/>
              <a:t>Case 2 received one abstract from facility S and a second from facility B; PDCS CTC-level items are required for submission to SEER</a:t>
            </a:r>
          </a:p>
          <a:p>
            <a:pPr lvl="1"/>
            <a:r>
              <a:rPr lang="en-US" dirty="0"/>
              <a:t>Case 3 received just one abstract from facility C; PDCS CTC-level items are required for submission to SEER</a:t>
            </a:r>
          </a:p>
          <a:p>
            <a:endParaRPr lang="en-US" dirty="0"/>
          </a:p>
        </p:txBody>
      </p:sp>
    </p:spTree>
    <p:extLst>
      <p:ext uri="{BB962C8B-B14F-4D97-AF65-F5344CB8AC3E}">
        <p14:creationId xmlns:p14="http://schemas.microsoft.com/office/powerpoint/2010/main" val="1772301487"/>
      </p:ext>
    </p:extLst>
  </p:cSld>
  <p:clrMapOvr>
    <a:masterClrMapping/>
  </p:clrMapOvr>
</p:sld>
</file>

<file path=ppt/theme/theme1.xml><?xml version="1.0" encoding="utf-8"?>
<a:theme xmlns:a="http://schemas.openxmlformats.org/drawingml/2006/main" name="AccentBoxVTI">
  <a:themeElements>
    <a:clrScheme name="AnalogousFromRegularSeedLeftStep">
      <a:dk1>
        <a:srgbClr val="000000"/>
      </a:dk1>
      <a:lt1>
        <a:srgbClr val="FFFFFF"/>
      </a:lt1>
      <a:dk2>
        <a:srgbClr val="1A282F"/>
      </a:dk2>
      <a:lt2>
        <a:srgbClr val="F2F3F0"/>
      </a:lt2>
      <a:accent1>
        <a:srgbClr val="9629E7"/>
      </a:accent1>
      <a:accent2>
        <a:srgbClr val="4D33DA"/>
      </a:accent2>
      <a:accent3>
        <a:srgbClr val="295AE7"/>
      </a:accent3>
      <a:accent4>
        <a:srgbClr val="1798D5"/>
      </a:accent4>
      <a:accent5>
        <a:srgbClr val="22C0B1"/>
      </a:accent5>
      <a:accent6>
        <a:srgbClr val="15C46B"/>
      </a:accent6>
      <a:hlink>
        <a:srgbClr val="5F9B33"/>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NCI PPT Template 16x9 RED">
  <a:themeElements>
    <a:clrScheme name="NCI Colors Theme">
      <a:dk1>
        <a:srgbClr val="606060"/>
      </a:dk1>
      <a:lt1>
        <a:srgbClr val="FFFFFF"/>
      </a:lt1>
      <a:dk2>
        <a:srgbClr val="BB0E3D"/>
      </a:dk2>
      <a:lt2>
        <a:srgbClr val="FFFFFF"/>
      </a:lt2>
      <a:accent1>
        <a:srgbClr val="BB0E3D"/>
      </a:accent1>
      <a:accent2>
        <a:srgbClr val="606060"/>
      </a:accent2>
      <a:accent3>
        <a:srgbClr val="123E57"/>
      </a:accent3>
      <a:accent4>
        <a:srgbClr val="2A71A5"/>
      </a:accent4>
      <a:accent5>
        <a:srgbClr val="178DA9"/>
      </a:accent5>
      <a:accent6>
        <a:srgbClr val="009999"/>
      </a:accent6>
      <a:hlink>
        <a:srgbClr val="3F54C9"/>
      </a:hlink>
      <a:folHlink>
        <a:srgbClr val="6060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19174</TotalTime>
  <Words>1906</Words>
  <Application>Microsoft Office PowerPoint</Application>
  <PresentationFormat>Widescreen</PresentationFormat>
  <Paragraphs>198</Paragraphs>
  <Slides>25</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Aptos</vt:lpstr>
      <vt:lpstr>Arial</vt:lpstr>
      <vt:lpstr>Avenir Next LT Pro</vt:lpstr>
      <vt:lpstr>Calibri</vt:lpstr>
      <vt:lpstr>SapientCentroSlab-Light</vt:lpstr>
      <vt:lpstr>Wingdings</vt:lpstr>
      <vt:lpstr>AccentBoxVTI</vt:lpstr>
      <vt:lpstr>NCI PPT Template 16x9 RED</vt:lpstr>
      <vt:lpstr>Pediatric Data Collection System: Requirements and Implementation</vt:lpstr>
      <vt:lpstr>Pediatric Data Collection System (PDCS)</vt:lpstr>
      <vt:lpstr>Pediatric Data Collection System</vt:lpstr>
      <vt:lpstr>PDCS and NAACCR Standards</vt:lpstr>
      <vt:lpstr>Considerations Regarding PDCS  Items</vt:lpstr>
      <vt:lpstr>Focus of PDCS Implementation in 2024-2025 </vt:lpstr>
      <vt:lpstr>SEER Program Expectations Regarding the Selection of Facilities </vt:lpstr>
      <vt:lpstr>Clarification of RS* Requirement</vt:lpstr>
      <vt:lpstr>Examples Regarding RS* Requirements</vt:lpstr>
      <vt:lpstr>For additional clarifications regarding data collection requirements, please contact:  Steve Friedman (friedmast@mail.nih.gov) or  Serban Negoita (serban.negoita@nih.gov)</vt:lpstr>
      <vt:lpstr>PowerPoint Presentation</vt:lpstr>
      <vt:lpstr>PDCS Implementation Plans</vt:lpstr>
      <vt:lpstr>PDCS Implementation Team</vt:lpstr>
      <vt:lpstr>Current API vs PDCS</vt:lpstr>
      <vt:lpstr>Implementation Strategy</vt:lpstr>
      <vt:lpstr>2022/2023 Beta Test</vt:lpstr>
      <vt:lpstr>2024 Pilot Testing</vt:lpstr>
      <vt:lpstr>2025 Implementation</vt:lpstr>
      <vt:lpstr>SEER Registry PI Responsibilities</vt:lpstr>
      <vt:lpstr>Facility Selection</vt:lpstr>
      <vt:lpstr>Timeline</vt:lpstr>
      <vt:lpstr>Implementation Products</vt:lpstr>
      <vt:lpstr>Links to SEER Staging API for PDCS</vt:lpstr>
      <vt:lpstr>Training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NAACCR Data Standards Change Management Process</dc:title>
  <dc:creator>Stephanie Hill</dc:creator>
  <cp:lastModifiedBy>Negoita, Serban (NIH/NCI) [E]</cp:lastModifiedBy>
  <cp:revision>93</cp:revision>
  <cp:lastPrinted>2023-10-27T18:35:00Z</cp:lastPrinted>
  <dcterms:created xsi:type="dcterms:W3CDTF">2023-08-30T18:03:48Z</dcterms:created>
  <dcterms:modified xsi:type="dcterms:W3CDTF">2024-05-30T16:54:09Z</dcterms:modified>
</cp:coreProperties>
</file>